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quickStyle3.xml" ContentType="application/vnd.openxmlformats-officedocument.drawingml.diagramStyle+xml"/>
  <Override PartName="/ppt/diagrams/layout4.xml" ContentType="application/vnd.openxmlformats-officedocument.drawingml.diagramLayout+xml"/>
  <Override PartName="/ppt/diagrams/layout3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8" r:id="rId6"/>
    <p:sldId id="269" r:id="rId7"/>
    <p:sldId id="260" r:id="rId8"/>
    <p:sldId id="261" r:id="rId9"/>
    <p:sldId id="266" r:id="rId10"/>
    <p:sldId id="267" r:id="rId11"/>
    <p:sldId id="264" r:id="rId12"/>
    <p:sldId id="265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9D0024-0844-42B9-950D-C417CA27B408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5E5F078-AEFB-466A-9F83-D8B875F183BF}">
      <dgm:prSet custT="1"/>
      <dgm:spPr/>
      <dgm:t>
        <a:bodyPr/>
        <a:lstStyle/>
        <a:p>
          <a:r>
            <a:rPr lang="cs-CZ" sz="2000" dirty="0"/>
            <a:t>Využívá se ve webových prohlížečích a v poštovních aplikacích a aplikacích pro výměnu textových zpráv</a:t>
          </a:r>
          <a:endParaRPr lang="en-US" sz="2000" dirty="0"/>
        </a:p>
      </dgm:t>
    </dgm:pt>
    <dgm:pt modelId="{912C75E8-C588-4639-A272-EB54B1DDBBFF}" type="parTrans" cxnId="{E88EE1B5-D510-4B61-8658-10F322181966}">
      <dgm:prSet/>
      <dgm:spPr/>
      <dgm:t>
        <a:bodyPr/>
        <a:lstStyle/>
        <a:p>
          <a:endParaRPr lang="en-US"/>
        </a:p>
      </dgm:t>
    </dgm:pt>
    <dgm:pt modelId="{E982A80E-C1BE-4DD9-814A-8B57C708264D}" type="sibTrans" cxnId="{E88EE1B5-D510-4B61-8658-10F322181966}">
      <dgm:prSet/>
      <dgm:spPr/>
      <dgm:t>
        <a:bodyPr/>
        <a:lstStyle/>
        <a:p>
          <a:endParaRPr lang="en-US"/>
        </a:p>
      </dgm:t>
    </dgm:pt>
    <dgm:pt modelId="{727DCE93-49A9-44F3-874E-9437E867CC98}">
      <dgm:prSet custT="1"/>
      <dgm:spPr/>
      <dgm:t>
        <a:bodyPr/>
        <a:lstStyle/>
        <a:p>
          <a:r>
            <a:rPr lang="cs-CZ" sz="2000" dirty="0"/>
            <a:t>Komunikujete-li se zabezpečeným serverem, informace, které si s ním vyměňujete, jsou šifrovány</a:t>
          </a:r>
          <a:endParaRPr lang="en-US" sz="2000" dirty="0"/>
        </a:p>
      </dgm:t>
    </dgm:pt>
    <dgm:pt modelId="{6AF079E5-21D3-42D3-A181-8251834443BE}" type="parTrans" cxnId="{845CF26D-730C-45FF-9547-412C980EE81A}">
      <dgm:prSet/>
      <dgm:spPr/>
      <dgm:t>
        <a:bodyPr/>
        <a:lstStyle/>
        <a:p>
          <a:endParaRPr lang="en-US"/>
        </a:p>
      </dgm:t>
    </dgm:pt>
    <dgm:pt modelId="{F65262C9-96E5-4F4B-AC8D-5B7835C16FB3}" type="sibTrans" cxnId="{845CF26D-730C-45FF-9547-412C980EE81A}">
      <dgm:prSet/>
      <dgm:spPr/>
      <dgm:t>
        <a:bodyPr/>
        <a:lstStyle/>
        <a:p>
          <a:endParaRPr lang="en-US"/>
        </a:p>
      </dgm:t>
    </dgm:pt>
    <dgm:pt modelId="{B6BEA314-3527-4E76-9B71-986A4E662E2B}">
      <dgm:prSet custT="1"/>
      <dgm:spPr/>
      <dgm:t>
        <a:bodyPr/>
        <a:lstStyle/>
        <a:p>
          <a:r>
            <a:rPr lang="cs-CZ" sz="2000" dirty="0"/>
            <a:t>Příloha elektronického dokumentu, která umožňuje bezpečný přenos informací po internetu</a:t>
          </a:r>
          <a:endParaRPr lang="en-US" sz="2000" dirty="0"/>
        </a:p>
      </dgm:t>
    </dgm:pt>
    <dgm:pt modelId="{415CADDF-E577-4271-97E5-74B1461EB0EF}" type="parTrans" cxnId="{88EF5193-119B-4C9F-844E-3DE4C7AE3C86}">
      <dgm:prSet/>
      <dgm:spPr/>
      <dgm:t>
        <a:bodyPr/>
        <a:lstStyle/>
        <a:p>
          <a:endParaRPr lang="cs-CZ"/>
        </a:p>
      </dgm:t>
    </dgm:pt>
    <dgm:pt modelId="{C1234678-FEED-4785-8B55-14B1425AC1A8}" type="sibTrans" cxnId="{88EF5193-119B-4C9F-844E-3DE4C7AE3C86}">
      <dgm:prSet/>
      <dgm:spPr/>
      <dgm:t>
        <a:bodyPr/>
        <a:lstStyle/>
        <a:p>
          <a:endParaRPr lang="cs-CZ"/>
        </a:p>
      </dgm:t>
    </dgm:pt>
    <dgm:pt modelId="{06446BE6-03CE-482B-BB85-AC09C476DF69}" type="pres">
      <dgm:prSet presAssocID="{E69D0024-0844-42B9-950D-C417CA27B408}" presName="vert0" presStyleCnt="0">
        <dgm:presLayoutVars>
          <dgm:dir/>
          <dgm:animOne val="branch"/>
          <dgm:animLvl val="lvl"/>
        </dgm:presLayoutVars>
      </dgm:prSet>
      <dgm:spPr/>
    </dgm:pt>
    <dgm:pt modelId="{772A61A4-C84D-4FDA-971A-086922B5E17B}" type="pres">
      <dgm:prSet presAssocID="{B6BEA314-3527-4E76-9B71-986A4E662E2B}" presName="thickLine" presStyleLbl="alignNode1" presStyleIdx="0" presStyleCnt="3"/>
      <dgm:spPr/>
    </dgm:pt>
    <dgm:pt modelId="{898A4902-A022-427A-BA23-017767F10D92}" type="pres">
      <dgm:prSet presAssocID="{B6BEA314-3527-4E76-9B71-986A4E662E2B}" presName="horz1" presStyleCnt="0"/>
      <dgm:spPr/>
    </dgm:pt>
    <dgm:pt modelId="{7930997E-1D60-4232-9E88-A6FECEB9B70B}" type="pres">
      <dgm:prSet presAssocID="{B6BEA314-3527-4E76-9B71-986A4E662E2B}" presName="tx1" presStyleLbl="revTx" presStyleIdx="0" presStyleCnt="3"/>
      <dgm:spPr/>
    </dgm:pt>
    <dgm:pt modelId="{3655713B-34C9-4ED5-B6B1-B8142D448F37}" type="pres">
      <dgm:prSet presAssocID="{B6BEA314-3527-4E76-9B71-986A4E662E2B}" presName="vert1" presStyleCnt="0"/>
      <dgm:spPr/>
    </dgm:pt>
    <dgm:pt modelId="{E5D65E04-9208-45CE-9E15-6BF54329D166}" type="pres">
      <dgm:prSet presAssocID="{35E5F078-AEFB-466A-9F83-D8B875F183BF}" presName="thickLine" presStyleLbl="alignNode1" presStyleIdx="1" presStyleCnt="3"/>
      <dgm:spPr/>
    </dgm:pt>
    <dgm:pt modelId="{6F157393-BB3A-4482-9BDC-29389F9F3E9C}" type="pres">
      <dgm:prSet presAssocID="{35E5F078-AEFB-466A-9F83-D8B875F183BF}" presName="horz1" presStyleCnt="0"/>
      <dgm:spPr/>
    </dgm:pt>
    <dgm:pt modelId="{274316DC-257D-4342-BFAF-C04DBF41AE3F}" type="pres">
      <dgm:prSet presAssocID="{35E5F078-AEFB-466A-9F83-D8B875F183BF}" presName="tx1" presStyleLbl="revTx" presStyleIdx="1" presStyleCnt="3"/>
      <dgm:spPr/>
    </dgm:pt>
    <dgm:pt modelId="{1D892B3B-FCEA-4A9D-95B8-05055761DC3B}" type="pres">
      <dgm:prSet presAssocID="{35E5F078-AEFB-466A-9F83-D8B875F183BF}" presName="vert1" presStyleCnt="0"/>
      <dgm:spPr/>
    </dgm:pt>
    <dgm:pt modelId="{B0ADE01B-8338-4AE7-8EB3-9B574D35F583}" type="pres">
      <dgm:prSet presAssocID="{727DCE93-49A9-44F3-874E-9437E867CC98}" presName="thickLine" presStyleLbl="alignNode1" presStyleIdx="2" presStyleCnt="3"/>
      <dgm:spPr/>
    </dgm:pt>
    <dgm:pt modelId="{5328FA93-5753-45B9-A028-93BA0D864E21}" type="pres">
      <dgm:prSet presAssocID="{727DCE93-49A9-44F3-874E-9437E867CC98}" presName="horz1" presStyleCnt="0"/>
      <dgm:spPr/>
    </dgm:pt>
    <dgm:pt modelId="{453A0529-1321-42A5-80D1-DEA817D1B486}" type="pres">
      <dgm:prSet presAssocID="{727DCE93-49A9-44F3-874E-9437E867CC98}" presName="tx1" presStyleLbl="revTx" presStyleIdx="2" presStyleCnt="3"/>
      <dgm:spPr/>
    </dgm:pt>
    <dgm:pt modelId="{33385D34-3BDE-4A9E-B981-B1CEEAAC51B8}" type="pres">
      <dgm:prSet presAssocID="{727DCE93-49A9-44F3-874E-9437E867CC98}" presName="vert1" presStyleCnt="0"/>
      <dgm:spPr/>
    </dgm:pt>
  </dgm:ptLst>
  <dgm:cxnLst>
    <dgm:cxn modelId="{845CF26D-730C-45FF-9547-412C980EE81A}" srcId="{E69D0024-0844-42B9-950D-C417CA27B408}" destId="{727DCE93-49A9-44F3-874E-9437E867CC98}" srcOrd="2" destOrd="0" parTransId="{6AF079E5-21D3-42D3-A181-8251834443BE}" sibTransId="{F65262C9-96E5-4F4B-AC8D-5B7835C16FB3}"/>
    <dgm:cxn modelId="{C05FB951-D8B6-4E15-BDC0-33A1789100C1}" type="presOf" srcId="{E69D0024-0844-42B9-950D-C417CA27B408}" destId="{06446BE6-03CE-482B-BB85-AC09C476DF69}" srcOrd="0" destOrd="0" presId="urn:microsoft.com/office/officeart/2008/layout/LinedList"/>
    <dgm:cxn modelId="{AE431958-1DD1-4796-90A2-9AFF2B76535F}" type="presOf" srcId="{35E5F078-AEFB-466A-9F83-D8B875F183BF}" destId="{274316DC-257D-4342-BFAF-C04DBF41AE3F}" srcOrd="0" destOrd="0" presId="urn:microsoft.com/office/officeart/2008/layout/LinedList"/>
    <dgm:cxn modelId="{81C3878A-8286-43F4-9354-6DDA273A6772}" type="presOf" srcId="{727DCE93-49A9-44F3-874E-9437E867CC98}" destId="{453A0529-1321-42A5-80D1-DEA817D1B486}" srcOrd="0" destOrd="0" presId="urn:microsoft.com/office/officeart/2008/layout/LinedList"/>
    <dgm:cxn modelId="{88EF5193-119B-4C9F-844E-3DE4C7AE3C86}" srcId="{E69D0024-0844-42B9-950D-C417CA27B408}" destId="{B6BEA314-3527-4E76-9B71-986A4E662E2B}" srcOrd="0" destOrd="0" parTransId="{415CADDF-E577-4271-97E5-74B1461EB0EF}" sibTransId="{C1234678-FEED-4785-8B55-14B1425AC1A8}"/>
    <dgm:cxn modelId="{E88EE1B5-D510-4B61-8658-10F322181966}" srcId="{E69D0024-0844-42B9-950D-C417CA27B408}" destId="{35E5F078-AEFB-466A-9F83-D8B875F183BF}" srcOrd="1" destOrd="0" parTransId="{912C75E8-C588-4639-A272-EB54B1DDBBFF}" sibTransId="{E982A80E-C1BE-4DD9-814A-8B57C708264D}"/>
    <dgm:cxn modelId="{C50B25C5-FBF1-4078-99AA-87D8579B0D91}" type="presOf" srcId="{B6BEA314-3527-4E76-9B71-986A4E662E2B}" destId="{7930997E-1D60-4232-9E88-A6FECEB9B70B}" srcOrd="0" destOrd="0" presId="urn:microsoft.com/office/officeart/2008/layout/LinedList"/>
    <dgm:cxn modelId="{19AD4C12-8E47-45DC-A48B-659671E555E7}" type="presParOf" srcId="{06446BE6-03CE-482B-BB85-AC09C476DF69}" destId="{772A61A4-C84D-4FDA-971A-086922B5E17B}" srcOrd="0" destOrd="0" presId="urn:microsoft.com/office/officeart/2008/layout/LinedList"/>
    <dgm:cxn modelId="{499945B2-A06D-4022-9E9B-B0C78D94F9C3}" type="presParOf" srcId="{06446BE6-03CE-482B-BB85-AC09C476DF69}" destId="{898A4902-A022-427A-BA23-017767F10D92}" srcOrd="1" destOrd="0" presId="urn:microsoft.com/office/officeart/2008/layout/LinedList"/>
    <dgm:cxn modelId="{8243D500-03A1-4D69-BF75-894457136113}" type="presParOf" srcId="{898A4902-A022-427A-BA23-017767F10D92}" destId="{7930997E-1D60-4232-9E88-A6FECEB9B70B}" srcOrd="0" destOrd="0" presId="urn:microsoft.com/office/officeart/2008/layout/LinedList"/>
    <dgm:cxn modelId="{8E0124FF-617A-4DD0-B427-67CDDD13799D}" type="presParOf" srcId="{898A4902-A022-427A-BA23-017767F10D92}" destId="{3655713B-34C9-4ED5-B6B1-B8142D448F37}" srcOrd="1" destOrd="0" presId="urn:microsoft.com/office/officeart/2008/layout/LinedList"/>
    <dgm:cxn modelId="{AA0B520E-4D7C-4373-B745-C5F7C5961455}" type="presParOf" srcId="{06446BE6-03CE-482B-BB85-AC09C476DF69}" destId="{E5D65E04-9208-45CE-9E15-6BF54329D166}" srcOrd="2" destOrd="0" presId="urn:microsoft.com/office/officeart/2008/layout/LinedList"/>
    <dgm:cxn modelId="{27055C7F-C4A0-46D3-86E7-72124AD51FB9}" type="presParOf" srcId="{06446BE6-03CE-482B-BB85-AC09C476DF69}" destId="{6F157393-BB3A-4482-9BDC-29389F9F3E9C}" srcOrd="3" destOrd="0" presId="urn:microsoft.com/office/officeart/2008/layout/LinedList"/>
    <dgm:cxn modelId="{433FFFEC-6187-41E7-9118-5526AAF7231C}" type="presParOf" srcId="{6F157393-BB3A-4482-9BDC-29389F9F3E9C}" destId="{274316DC-257D-4342-BFAF-C04DBF41AE3F}" srcOrd="0" destOrd="0" presId="urn:microsoft.com/office/officeart/2008/layout/LinedList"/>
    <dgm:cxn modelId="{4A1A2618-3613-4A8C-9FFD-2444899D7310}" type="presParOf" srcId="{6F157393-BB3A-4482-9BDC-29389F9F3E9C}" destId="{1D892B3B-FCEA-4A9D-95B8-05055761DC3B}" srcOrd="1" destOrd="0" presId="urn:microsoft.com/office/officeart/2008/layout/LinedList"/>
    <dgm:cxn modelId="{937ED05A-12A0-43E5-9963-93AC7601D696}" type="presParOf" srcId="{06446BE6-03CE-482B-BB85-AC09C476DF69}" destId="{B0ADE01B-8338-4AE7-8EB3-9B574D35F583}" srcOrd="4" destOrd="0" presId="urn:microsoft.com/office/officeart/2008/layout/LinedList"/>
    <dgm:cxn modelId="{16E4923D-378A-4230-8644-00ABC910CCD0}" type="presParOf" srcId="{06446BE6-03CE-482B-BB85-AC09C476DF69}" destId="{5328FA93-5753-45B9-A028-93BA0D864E21}" srcOrd="5" destOrd="0" presId="urn:microsoft.com/office/officeart/2008/layout/LinedList"/>
    <dgm:cxn modelId="{8F1BC910-94A3-45C5-A7A0-D47908917876}" type="presParOf" srcId="{5328FA93-5753-45B9-A028-93BA0D864E21}" destId="{453A0529-1321-42A5-80D1-DEA817D1B486}" srcOrd="0" destOrd="0" presId="urn:microsoft.com/office/officeart/2008/layout/LinedList"/>
    <dgm:cxn modelId="{98755C88-3328-4DB4-B0C2-322239DF8527}" type="presParOf" srcId="{5328FA93-5753-45B9-A028-93BA0D864E21}" destId="{33385D34-3BDE-4A9E-B981-B1CEEAAC51B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5796C4-6438-4100-908E-400E5BD2709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A345842-3245-4010-82CA-924C0B5A1D00}">
      <dgm:prSet custT="1"/>
      <dgm:spPr/>
      <dgm:t>
        <a:bodyPr/>
        <a:lstStyle/>
        <a:p>
          <a:r>
            <a:rPr lang="cs-CZ" sz="2000" dirty="0"/>
            <a:t>Pokud máte vlastní webovou stránku, tvoříte ji nebo se ji chystáte založit, už teď máte dobrý důvod si SSL certifikát pořídit</a:t>
          </a:r>
          <a:endParaRPr lang="en-US" sz="2000" dirty="0"/>
        </a:p>
      </dgm:t>
    </dgm:pt>
    <dgm:pt modelId="{6D53D5AA-09DD-43EE-B936-287A49AB40D2}" type="parTrans" cxnId="{929B7215-F913-4E9C-82D4-3F3B6C125C25}">
      <dgm:prSet/>
      <dgm:spPr/>
      <dgm:t>
        <a:bodyPr/>
        <a:lstStyle/>
        <a:p>
          <a:endParaRPr lang="en-US"/>
        </a:p>
      </dgm:t>
    </dgm:pt>
    <dgm:pt modelId="{2EF41855-BC06-4FF7-9862-CB026153F640}" type="sibTrans" cxnId="{929B7215-F913-4E9C-82D4-3F3B6C125C25}">
      <dgm:prSet/>
      <dgm:spPr/>
      <dgm:t>
        <a:bodyPr/>
        <a:lstStyle/>
        <a:p>
          <a:endParaRPr lang="en-US"/>
        </a:p>
      </dgm:t>
    </dgm:pt>
    <dgm:pt modelId="{1D867502-4C17-4A3E-AE0D-366108CA1EC2}">
      <dgm:prSet custT="1"/>
      <dgm:spPr/>
      <dgm:t>
        <a:bodyPr/>
        <a:lstStyle/>
        <a:p>
          <a:r>
            <a:rPr lang="cs-CZ" sz="2000" dirty="0"/>
            <a:t>Ukážete tak vašim zákazníkům, čtenářům a jiným návštěvníkům, že je pro vás jejich bezpečnost důležitá -&gt; nemusí se bát ohrožení jejich přihlašovacích údajů, osobních dat nebo platebních údajů</a:t>
          </a:r>
          <a:endParaRPr lang="en-US" sz="2000" dirty="0"/>
        </a:p>
      </dgm:t>
    </dgm:pt>
    <dgm:pt modelId="{0F07A3F4-9A16-437B-A239-3FDE78079DF1}" type="parTrans" cxnId="{C32BED89-EBF7-4725-B67F-3010918B30B6}">
      <dgm:prSet/>
      <dgm:spPr/>
      <dgm:t>
        <a:bodyPr/>
        <a:lstStyle/>
        <a:p>
          <a:endParaRPr lang="en-US"/>
        </a:p>
      </dgm:t>
    </dgm:pt>
    <dgm:pt modelId="{93F38AAC-150F-4B4B-B469-33251B6A0398}" type="sibTrans" cxnId="{C32BED89-EBF7-4725-B67F-3010918B30B6}">
      <dgm:prSet/>
      <dgm:spPr/>
      <dgm:t>
        <a:bodyPr/>
        <a:lstStyle/>
        <a:p>
          <a:endParaRPr lang="en-US"/>
        </a:p>
      </dgm:t>
    </dgm:pt>
    <dgm:pt modelId="{77BCE5A6-FE5C-4A15-B6EF-F5306B532FC8}" type="pres">
      <dgm:prSet presAssocID="{265796C4-6438-4100-908E-400E5BD2709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020CAA2-1B11-484E-822C-A41F09FE955B}" type="pres">
      <dgm:prSet presAssocID="{9A345842-3245-4010-82CA-924C0B5A1D00}" presName="hierRoot1" presStyleCnt="0"/>
      <dgm:spPr/>
    </dgm:pt>
    <dgm:pt modelId="{FB2A67FE-EED9-4A6B-AA8F-0AD5A63CCB9E}" type="pres">
      <dgm:prSet presAssocID="{9A345842-3245-4010-82CA-924C0B5A1D00}" presName="composite" presStyleCnt="0"/>
      <dgm:spPr/>
    </dgm:pt>
    <dgm:pt modelId="{DF90A309-C78C-48F8-B32F-D01DD7E289A9}" type="pres">
      <dgm:prSet presAssocID="{9A345842-3245-4010-82CA-924C0B5A1D00}" presName="background" presStyleLbl="node0" presStyleIdx="0" presStyleCnt="2"/>
      <dgm:spPr/>
    </dgm:pt>
    <dgm:pt modelId="{6921BA0A-8620-4156-A43D-D3ABCD136C4C}" type="pres">
      <dgm:prSet presAssocID="{9A345842-3245-4010-82CA-924C0B5A1D00}" presName="text" presStyleLbl="fgAcc0" presStyleIdx="0" presStyleCnt="2">
        <dgm:presLayoutVars>
          <dgm:chPref val="3"/>
        </dgm:presLayoutVars>
      </dgm:prSet>
      <dgm:spPr/>
    </dgm:pt>
    <dgm:pt modelId="{6847A52D-402A-477D-BE8A-C28BB8A3880B}" type="pres">
      <dgm:prSet presAssocID="{9A345842-3245-4010-82CA-924C0B5A1D00}" presName="hierChild2" presStyleCnt="0"/>
      <dgm:spPr/>
    </dgm:pt>
    <dgm:pt modelId="{1BCF07F2-51B1-4727-A2AE-C0532A141645}" type="pres">
      <dgm:prSet presAssocID="{1D867502-4C17-4A3E-AE0D-366108CA1EC2}" presName="hierRoot1" presStyleCnt="0"/>
      <dgm:spPr/>
    </dgm:pt>
    <dgm:pt modelId="{9AE66661-B924-418E-BA3E-7A6D2D7DC004}" type="pres">
      <dgm:prSet presAssocID="{1D867502-4C17-4A3E-AE0D-366108CA1EC2}" presName="composite" presStyleCnt="0"/>
      <dgm:spPr/>
    </dgm:pt>
    <dgm:pt modelId="{4EC6F88E-6C24-455E-BF75-E3843E6BD305}" type="pres">
      <dgm:prSet presAssocID="{1D867502-4C17-4A3E-AE0D-366108CA1EC2}" presName="background" presStyleLbl="node0" presStyleIdx="1" presStyleCnt="2"/>
      <dgm:spPr/>
    </dgm:pt>
    <dgm:pt modelId="{3B22D96C-19D8-4925-BAA4-901A147B59BE}" type="pres">
      <dgm:prSet presAssocID="{1D867502-4C17-4A3E-AE0D-366108CA1EC2}" presName="text" presStyleLbl="fgAcc0" presStyleIdx="1" presStyleCnt="2">
        <dgm:presLayoutVars>
          <dgm:chPref val="3"/>
        </dgm:presLayoutVars>
      </dgm:prSet>
      <dgm:spPr/>
    </dgm:pt>
    <dgm:pt modelId="{E4AD8121-EACB-4354-8A1B-ECD7E6A66E0B}" type="pres">
      <dgm:prSet presAssocID="{1D867502-4C17-4A3E-AE0D-366108CA1EC2}" presName="hierChild2" presStyleCnt="0"/>
      <dgm:spPr/>
    </dgm:pt>
  </dgm:ptLst>
  <dgm:cxnLst>
    <dgm:cxn modelId="{929B7215-F913-4E9C-82D4-3F3B6C125C25}" srcId="{265796C4-6438-4100-908E-400E5BD2709C}" destId="{9A345842-3245-4010-82CA-924C0B5A1D00}" srcOrd="0" destOrd="0" parTransId="{6D53D5AA-09DD-43EE-B936-287A49AB40D2}" sibTransId="{2EF41855-BC06-4FF7-9862-CB026153F640}"/>
    <dgm:cxn modelId="{C32BED89-EBF7-4725-B67F-3010918B30B6}" srcId="{265796C4-6438-4100-908E-400E5BD2709C}" destId="{1D867502-4C17-4A3E-AE0D-366108CA1EC2}" srcOrd="1" destOrd="0" parTransId="{0F07A3F4-9A16-437B-A239-3FDE78079DF1}" sibTransId="{93F38AAC-150F-4B4B-B469-33251B6A0398}"/>
    <dgm:cxn modelId="{D706C3CA-F386-4313-9AC1-8AD741D80416}" type="presOf" srcId="{1D867502-4C17-4A3E-AE0D-366108CA1EC2}" destId="{3B22D96C-19D8-4925-BAA4-901A147B59BE}" srcOrd="0" destOrd="0" presId="urn:microsoft.com/office/officeart/2005/8/layout/hierarchy1"/>
    <dgm:cxn modelId="{3A498CD7-3A3E-4472-AF21-00364285128C}" type="presOf" srcId="{9A345842-3245-4010-82CA-924C0B5A1D00}" destId="{6921BA0A-8620-4156-A43D-D3ABCD136C4C}" srcOrd="0" destOrd="0" presId="urn:microsoft.com/office/officeart/2005/8/layout/hierarchy1"/>
    <dgm:cxn modelId="{4BB162F7-CD55-4B05-A6B3-EDDE8E80DD1E}" type="presOf" srcId="{265796C4-6438-4100-908E-400E5BD2709C}" destId="{77BCE5A6-FE5C-4A15-B6EF-F5306B532FC8}" srcOrd="0" destOrd="0" presId="urn:microsoft.com/office/officeart/2005/8/layout/hierarchy1"/>
    <dgm:cxn modelId="{18E38121-3756-4D5C-A162-1668D536C8DE}" type="presParOf" srcId="{77BCE5A6-FE5C-4A15-B6EF-F5306B532FC8}" destId="{0020CAA2-1B11-484E-822C-A41F09FE955B}" srcOrd="0" destOrd="0" presId="urn:microsoft.com/office/officeart/2005/8/layout/hierarchy1"/>
    <dgm:cxn modelId="{825E1241-07AC-4194-B446-72E627DA71DD}" type="presParOf" srcId="{0020CAA2-1B11-484E-822C-A41F09FE955B}" destId="{FB2A67FE-EED9-4A6B-AA8F-0AD5A63CCB9E}" srcOrd="0" destOrd="0" presId="urn:microsoft.com/office/officeart/2005/8/layout/hierarchy1"/>
    <dgm:cxn modelId="{C3027101-FA03-422F-9D89-B809CCF1ECEC}" type="presParOf" srcId="{FB2A67FE-EED9-4A6B-AA8F-0AD5A63CCB9E}" destId="{DF90A309-C78C-48F8-B32F-D01DD7E289A9}" srcOrd="0" destOrd="0" presId="urn:microsoft.com/office/officeart/2005/8/layout/hierarchy1"/>
    <dgm:cxn modelId="{E6F6721C-A4E2-471B-B459-3CC804F8BCDA}" type="presParOf" srcId="{FB2A67FE-EED9-4A6B-AA8F-0AD5A63CCB9E}" destId="{6921BA0A-8620-4156-A43D-D3ABCD136C4C}" srcOrd="1" destOrd="0" presId="urn:microsoft.com/office/officeart/2005/8/layout/hierarchy1"/>
    <dgm:cxn modelId="{25C72D3F-96D8-4DAD-A942-4B8D86A075B6}" type="presParOf" srcId="{0020CAA2-1B11-484E-822C-A41F09FE955B}" destId="{6847A52D-402A-477D-BE8A-C28BB8A3880B}" srcOrd="1" destOrd="0" presId="urn:microsoft.com/office/officeart/2005/8/layout/hierarchy1"/>
    <dgm:cxn modelId="{9EC18C4C-4058-40D4-92D1-2EFF47AE4340}" type="presParOf" srcId="{77BCE5A6-FE5C-4A15-B6EF-F5306B532FC8}" destId="{1BCF07F2-51B1-4727-A2AE-C0532A141645}" srcOrd="1" destOrd="0" presId="urn:microsoft.com/office/officeart/2005/8/layout/hierarchy1"/>
    <dgm:cxn modelId="{39F642FA-AD3A-4766-B680-379C9A61D725}" type="presParOf" srcId="{1BCF07F2-51B1-4727-A2AE-C0532A141645}" destId="{9AE66661-B924-418E-BA3E-7A6D2D7DC004}" srcOrd="0" destOrd="0" presId="urn:microsoft.com/office/officeart/2005/8/layout/hierarchy1"/>
    <dgm:cxn modelId="{7DF76254-4FE7-4B3A-A0CE-FECC6000FADB}" type="presParOf" srcId="{9AE66661-B924-418E-BA3E-7A6D2D7DC004}" destId="{4EC6F88E-6C24-455E-BF75-E3843E6BD305}" srcOrd="0" destOrd="0" presId="urn:microsoft.com/office/officeart/2005/8/layout/hierarchy1"/>
    <dgm:cxn modelId="{D58042F4-0654-4B32-B4A6-2F8960267BFF}" type="presParOf" srcId="{9AE66661-B924-418E-BA3E-7A6D2D7DC004}" destId="{3B22D96C-19D8-4925-BAA4-901A147B59BE}" srcOrd="1" destOrd="0" presId="urn:microsoft.com/office/officeart/2005/8/layout/hierarchy1"/>
    <dgm:cxn modelId="{9DACE22C-1923-460F-B966-6F2B1FF866BF}" type="presParOf" srcId="{1BCF07F2-51B1-4727-A2AE-C0532A141645}" destId="{E4AD8121-EACB-4354-8A1B-ECD7E6A66E0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1A430B-C44E-4885-9754-76D060F73E8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B0E4637-C1C2-40F9-801E-3FD3829A1E1F}">
      <dgm:prSet custT="1"/>
      <dgm:spPr/>
      <dgm:t>
        <a:bodyPr/>
        <a:lstStyle/>
        <a:p>
          <a:r>
            <a:rPr lang="cs-CZ" sz="1800" b="0" i="0" dirty="0"/>
            <a:t>K získání kvalifikovaného certifikátu je obvykle nezbytná osobní návštěva certifikační autority</a:t>
          </a:r>
          <a:endParaRPr lang="en-US" sz="1800" dirty="0"/>
        </a:p>
      </dgm:t>
    </dgm:pt>
    <dgm:pt modelId="{CFB6A7B8-64D0-4D72-9A16-3063E2160146}" type="parTrans" cxnId="{27EC3E9C-1720-41A5-8974-F193D8657611}">
      <dgm:prSet/>
      <dgm:spPr/>
      <dgm:t>
        <a:bodyPr/>
        <a:lstStyle/>
        <a:p>
          <a:endParaRPr lang="en-US"/>
        </a:p>
      </dgm:t>
    </dgm:pt>
    <dgm:pt modelId="{13A7F5CD-3B14-47B6-B718-0A37049742FE}" type="sibTrans" cxnId="{27EC3E9C-1720-41A5-8974-F193D8657611}">
      <dgm:prSet/>
      <dgm:spPr/>
      <dgm:t>
        <a:bodyPr/>
        <a:lstStyle/>
        <a:p>
          <a:endParaRPr lang="en-US"/>
        </a:p>
      </dgm:t>
    </dgm:pt>
    <dgm:pt modelId="{421DB054-B581-43A6-8797-9803642D998A}">
      <dgm:prSet custT="1"/>
      <dgm:spPr/>
      <dgm:t>
        <a:bodyPr/>
        <a:lstStyle/>
        <a:p>
          <a:r>
            <a:rPr lang="cs-CZ" sz="2000" b="0" i="0" dirty="0"/>
            <a:t>Alternativou bývá sjednání návštěvy pracovníka certifikační autority v místě působnosti žadatele</a:t>
          </a:r>
          <a:endParaRPr lang="en-US" sz="2000" dirty="0"/>
        </a:p>
      </dgm:t>
    </dgm:pt>
    <dgm:pt modelId="{E00A4B43-3F50-4C3F-86DC-B814FCB362E9}" type="parTrans" cxnId="{A0777D87-2F67-4483-959C-AE77FA4723DF}">
      <dgm:prSet/>
      <dgm:spPr/>
      <dgm:t>
        <a:bodyPr/>
        <a:lstStyle/>
        <a:p>
          <a:endParaRPr lang="en-US"/>
        </a:p>
      </dgm:t>
    </dgm:pt>
    <dgm:pt modelId="{67CFC521-9006-48AA-8A6A-C10DCD58263F}" type="sibTrans" cxnId="{A0777D87-2F67-4483-959C-AE77FA4723DF}">
      <dgm:prSet/>
      <dgm:spPr/>
      <dgm:t>
        <a:bodyPr/>
        <a:lstStyle/>
        <a:p>
          <a:endParaRPr lang="en-US"/>
        </a:p>
      </dgm:t>
    </dgm:pt>
    <dgm:pt modelId="{CE0CE6C6-69F2-4AE0-9D5D-B263F38189EC}" type="pres">
      <dgm:prSet presAssocID="{C01A430B-C44E-4885-9754-76D060F73E80}" presName="linear" presStyleCnt="0">
        <dgm:presLayoutVars>
          <dgm:animLvl val="lvl"/>
          <dgm:resizeHandles val="exact"/>
        </dgm:presLayoutVars>
      </dgm:prSet>
      <dgm:spPr/>
    </dgm:pt>
    <dgm:pt modelId="{7629B80F-7A0E-403F-BD4E-2F7575E4B44B}" type="pres">
      <dgm:prSet presAssocID="{2B0E4637-C1C2-40F9-801E-3FD3829A1E1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9EF6AA7-6295-4C3F-9612-B6202B9B3A66}" type="pres">
      <dgm:prSet presAssocID="{13A7F5CD-3B14-47B6-B718-0A37049742FE}" presName="spacer" presStyleCnt="0"/>
      <dgm:spPr/>
    </dgm:pt>
    <dgm:pt modelId="{36D4A4FA-ADD2-4354-9ED4-BF6E8F8983A1}" type="pres">
      <dgm:prSet presAssocID="{421DB054-B581-43A6-8797-9803642D998A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A0777D87-2F67-4483-959C-AE77FA4723DF}" srcId="{C01A430B-C44E-4885-9754-76D060F73E80}" destId="{421DB054-B581-43A6-8797-9803642D998A}" srcOrd="1" destOrd="0" parTransId="{E00A4B43-3F50-4C3F-86DC-B814FCB362E9}" sibTransId="{67CFC521-9006-48AA-8A6A-C10DCD58263F}"/>
    <dgm:cxn modelId="{27EC3E9C-1720-41A5-8974-F193D8657611}" srcId="{C01A430B-C44E-4885-9754-76D060F73E80}" destId="{2B0E4637-C1C2-40F9-801E-3FD3829A1E1F}" srcOrd="0" destOrd="0" parTransId="{CFB6A7B8-64D0-4D72-9A16-3063E2160146}" sibTransId="{13A7F5CD-3B14-47B6-B718-0A37049742FE}"/>
    <dgm:cxn modelId="{48AA35DA-702E-4B93-9DC8-8D1D62B2EBFE}" type="presOf" srcId="{421DB054-B581-43A6-8797-9803642D998A}" destId="{36D4A4FA-ADD2-4354-9ED4-BF6E8F8983A1}" srcOrd="0" destOrd="0" presId="urn:microsoft.com/office/officeart/2005/8/layout/vList2"/>
    <dgm:cxn modelId="{433E7EEE-CB73-4F1B-8AAA-CB6593EE621A}" type="presOf" srcId="{C01A430B-C44E-4885-9754-76D060F73E80}" destId="{CE0CE6C6-69F2-4AE0-9D5D-B263F38189EC}" srcOrd="0" destOrd="0" presId="urn:microsoft.com/office/officeart/2005/8/layout/vList2"/>
    <dgm:cxn modelId="{12154AF2-FE6B-42A4-BBC6-6D8D32227FEB}" type="presOf" srcId="{2B0E4637-C1C2-40F9-801E-3FD3829A1E1F}" destId="{7629B80F-7A0E-403F-BD4E-2F7575E4B44B}" srcOrd="0" destOrd="0" presId="urn:microsoft.com/office/officeart/2005/8/layout/vList2"/>
    <dgm:cxn modelId="{E84BD4DD-52C9-4B25-8B5C-CA8CB6BEE7EC}" type="presParOf" srcId="{CE0CE6C6-69F2-4AE0-9D5D-B263F38189EC}" destId="{7629B80F-7A0E-403F-BD4E-2F7575E4B44B}" srcOrd="0" destOrd="0" presId="urn:microsoft.com/office/officeart/2005/8/layout/vList2"/>
    <dgm:cxn modelId="{121BB19C-46A6-4A51-A44C-114E5D7FDE36}" type="presParOf" srcId="{CE0CE6C6-69F2-4AE0-9D5D-B263F38189EC}" destId="{B9EF6AA7-6295-4C3F-9612-B6202B9B3A66}" srcOrd="1" destOrd="0" presId="urn:microsoft.com/office/officeart/2005/8/layout/vList2"/>
    <dgm:cxn modelId="{F259C0CA-7CD7-4993-9F91-472ED8A59A81}" type="presParOf" srcId="{CE0CE6C6-69F2-4AE0-9D5D-B263F38189EC}" destId="{36D4A4FA-ADD2-4354-9ED4-BF6E8F8983A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A5F47F8-8A61-4E67-8F13-E61472B219F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533ACA3-1E84-4942-BE50-CF8A277B1AF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2000" dirty="0"/>
            <a:t>Komerční certifikát </a:t>
          </a:r>
          <a:r>
            <a:rPr lang="cs-CZ" sz="1500" dirty="0"/>
            <a:t>– slouží k ověření totožnosti uživatele a šifrování elektronické komunikace (protokolem SSL), zkráceně pro přístup (např. v modulu </a:t>
          </a:r>
          <a:r>
            <a:rPr lang="cs-CZ" sz="1500" dirty="0" err="1"/>
            <a:t>eDávky</a:t>
          </a:r>
          <a:r>
            <a:rPr lang="cs-CZ" sz="1500" dirty="0"/>
            <a:t>, </a:t>
          </a:r>
          <a:r>
            <a:rPr lang="cs-CZ" sz="1500" dirty="0" err="1"/>
            <a:t>eKontrol</a:t>
          </a:r>
          <a:r>
            <a:rPr lang="cs-CZ" sz="1500" dirty="0"/>
            <a:t>)</a:t>
          </a:r>
          <a:endParaRPr lang="en-US" sz="1500" dirty="0"/>
        </a:p>
      </dgm:t>
    </dgm:pt>
    <dgm:pt modelId="{B6F98D36-2DF1-4F5A-B845-A55FD6E0D405}" type="parTrans" cxnId="{42D03322-84F5-4719-AC12-E1B652151656}">
      <dgm:prSet/>
      <dgm:spPr/>
      <dgm:t>
        <a:bodyPr/>
        <a:lstStyle/>
        <a:p>
          <a:endParaRPr lang="en-US"/>
        </a:p>
      </dgm:t>
    </dgm:pt>
    <dgm:pt modelId="{650C7962-2C2E-49A8-B438-EF146E82F8AA}" type="sibTrans" cxnId="{42D03322-84F5-4719-AC12-E1B652151656}">
      <dgm:prSet/>
      <dgm:spPr/>
      <dgm:t>
        <a:bodyPr/>
        <a:lstStyle/>
        <a:p>
          <a:endParaRPr lang="en-US"/>
        </a:p>
      </dgm:t>
    </dgm:pt>
    <dgm:pt modelId="{ECBD2EB6-DAAB-40AE-857D-18F7ABF42A2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2000" dirty="0"/>
            <a:t>Kvalifikovaný certifikát </a:t>
          </a:r>
          <a:r>
            <a:rPr lang="cs-CZ" sz="1700" dirty="0"/>
            <a:t>– slouží pro elektronické podepisování dat (např. v modulu </a:t>
          </a:r>
          <a:r>
            <a:rPr lang="cs-CZ" sz="1700" dirty="0" err="1"/>
            <a:t>eParafa</a:t>
          </a:r>
          <a:r>
            <a:rPr lang="cs-CZ" sz="1700" dirty="0"/>
            <a:t>, </a:t>
          </a:r>
          <a:r>
            <a:rPr lang="cs-CZ" sz="1700" dirty="0" err="1"/>
            <a:t>eNeschopenka</a:t>
          </a:r>
          <a:r>
            <a:rPr lang="cs-CZ" sz="1700" dirty="0"/>
            <a:t>, eRecept apod.)</a:t>
          </a:r>
          <a:endParaRPr lang="en-US" sz="1700" dirty="0"/>
        </a:p>
      </dgm:t>
    </dgm:pt>
    <dgm:pt modelId="{7AB6F59C-D422-4896-A430-3F800942D1DC}" type="parTrans" cxnId="{837B6337-5877-4AAC-BA77-E55554742BB0}">
      <dgm:prSet/>
      <dgm:spPr/>
      <dgm:t>
        <a:bodyPr/>
        <a:lstStyle/>
        <a:p>
          <a:endParaRPr lang="en-US"/>
        </a:p>
      </dgm:t>
    </dgm:pt>
    <dgm:pt modelId="{62A5D55C-05C9-4272-AEA4-6C267380CA0C}" type="sibTrans" cxnId="{837B6337-5877-4AAC-BA77-E55554742BB0}">
      <dgm:prSet/>
      <dgm:spPr/>
      <dgm:t>
        <a:bodyPr/>
        <a:lstStyle/>
        <a:p>
          <a:endParaRPr lang="en-US"/>
        </a:p>
      </dgm:t>
    </dgm:pt>
    <dgm:pt modelId="{8B5CC22D-DF56-4C12-87F1-F2097F69E004}" type="pres">
      <dgm:prSet presAssocID="{CA5F47F8-8A61-4E67-8F13-E61472B219FD}" presName="root" presStyleCnt="0">
        <dgm:presLayoutVars>
          <dgm:dir/>
          <dgm:resizeHandles val="exact"/>
        </dgm:presLayoutVars>
      </dgm:prSet>
      <dgm:spPr/>
    </dgm:pt>
    <dgm:pt modelId="{B9A2F6A9-7559-4B71-A1FA-4EC024DAD7DB}" type="pres">
      <dgm:prSet presAssocID="{0533ACA3-1E84-4942-BE50-CF8A277B1AF3}" presName="compNode" presStyleCnt="0"/>
      <dgm:spPr/>
    </dgm:pt>
    <dgm:pt modelId="{F03EA437-8A26-40AB-9B12-9351DDDFF50E}" type="pres">
      <dgm:prSet presAssocID="{0533ACA3-1E84-4942-BE50-CF8A277B1AF3}" presName="bgRect" presStyleLbl="bgShp" presStyleIdx="0" presStyleCnt="2"/>
      <dgm:spPr/>
    </dgm:pt>
    <dgm:pt modelId="{5FBF17D8-4510-499A-B73D-6BF639E2F5B0}" type="pres">
      <dgm:prSet presAssocID="{0533ACA3-1E84-4942-BE50-CF8A277B1AF3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líč"/>
        </a:ext>
      </dgm:extLst>
    </dgm:pt>
    <dgm:pt modelId="{BE310230-CCEE-48D9-B9FF-39AB06D44091}" type="pres">
      <dgm:prSet presAssocID="{0533ACA3-1E84-4942-BE50-CF8A277B1AF3}" presName="spaceRect" presStyleCnt="0"/>
      <dgm:spPr/>
    </dgm:pt>
    <dgm:pt modelId="{C6A8C0D8-4DD5-4375-9785-55A10F2F1DB4}" type="pres">
      <dgm:prSet presAssocID="{0533ACA3-1E84-4942-BE50-CF8A277B1AF3}" presName="parTx" presStyleLbl="revTx" presStyleIdx="0" presStyleCnt="2">
        <dgm:presLayoutVars>
          <dgm:chMax val="0"/>
          <dgm:chPref val="0"/>
        </dgm:presLayoutVars>
      </dgm:prSet>
      <dgm:spPr/>
    </dgm:pt>
    <dgm:pt modelId="{2B639650-FB45-446A-8CFA-61E17F02C9E3}" type="pres">
      <dgm:prSet presAssocID="{650C7962-2C2E-49A8-B438-EF146E82F8AA}" presName="sibTrans" presStyleCnt="0"/>
      <dgm:spPr/>
    </dgm:pt>
    <dgm:pt modelId="{21A2C643-129B-4E07-A9A3-1DCDBDD4DDB3}" type="pres">
      <dgm:prSet presAssocID="{ECBD2EB6-DAAB-40AE-857D-18F7ABF42A23}" presName="compNode" presStyleCnt="0"/>
      <dgm:spPr/>
    </dgm:pt>
    <dgm:pt modelId="{FCBA53A9-4513-45D5-9212-0F7FEE918C77}" type="pres">
      <dgm:prSet presAssocID="{ECBD2EB6-DAAB-40AE-857D-18F7ABF42A23}" presName="bgRect" presStyleLbl="bgShp" presStyleIdx="1" presStyleCnt="2"/>
      <dgm:spPr/>
    </dgm:pt>
    <dgm:pt modelId="{540A62A4-8208-4CC2-856E-A597417EF296}" type="pres">
      <dgm:prSet presAssocID="{ECBD2EB6-DAAB-40AE-857D-18F7ABF42A23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C6FEEF4C-776B-4C4E-8BC1-AE786C16D933}" type="pres">
      <dgm:prSet presAssocID="{ECBD2EB6-DAAB-40AE-857D-18F7ABF42A23}" presName="spaceRect" presStyleCnt="0"/>
      <dgm:spPr/>
    </dgm:pt>
    <dgm:pt modelId="{E63D6120-0C7E-485E-9BBB-B29DD0096CFA}" type="pres">
      <dgm:prSet presAssocID="{ECBD2EB6-DAAB-40AE-857D-18F7ABF42A23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42D03322-84F5-4719-AC12-E1B652151656}" srcId="{CA5F47F8-8A61-4E67-8F13-E61472B219FD}" destId="{0533ACA3-1E84-4942-BE50-CF8A277B1AF3}" srcOrd="0" destOrd="0" parTransId="{B6F98D36-2DF1-4F5A-B845-A55FD6E0D405}" sibTransId="{650C7962-2C2E-49A8-B438-EF146E82F8AA}"/>
    <dgm:cxn modelId="{837B6337-5877-4AAC-BA77-E55554742BB0}" srcId="{CA5F47F8-8A61-4E67-8F13-E61472B219FD}" destId="{ECBD2EB6-DAAB-40AE-857D-18F7ABF42A23}" srcOrd="1" destOrd="0" parTransId="{7AB6F59C-D422-4896-A430-3F800942D1DC}" sibTransId="{62A5D55C-05C9-4272-AEA4-6C267380CA0C}"/>
    <dgm:cxn modelId="{8DE2956D-CD24-4CBD-ACD3-21682A9BBFA5}" type="presOf" srcId="{0533ACA3-1E84-4942-BE50-CF8A277B1AF3}" destId="{C6A8C0D8-4DD5-4375-9785-55A10F2F1DB4}" srcOrd="0" destOrd="0" presId="urn:microsoft.com/office/officeart/2018/2/layout/IconVerticalSolidList"/>
    <dgm:cxn modelId="{031648CB-629C-49D2-8198-A3149D4C0244}" type="presOf" srcId="{ECBD2EB6-DAAB-40AE-857D-18F7ABF42A23}" destId="{E63D6120-0C7E-485E-9BBB-B29DD0096CFA}" srcOrd="0" destOrd="0" presId="urn:microsoft.com/office/officeart/2018/2/layout/IconVerticalSolidList"/>
    <dgm:cxn modelId="{770490F4-45B2-4CA8-851D-53AEAC54ADA7}" type="presOf" srcId="{CA5F47F8-8A61-4E67-8F13-E61472B219FD}" destId="{8B5CC22D-DF56-4C12-87F1-F2097F69E004}" srcOrd="0" destOrd="0" presId="urn:microsoft.com/office/officeart/2018/2/layout/IconVerticalSolidList"/>
    <dgm:cxn modelId="{FDD9FF04-8DDF-435A-AFC3-0AD4CC66D7DE}" type="presParOf" srcId="{8B5CC22D-DF56-4C12-87F1-F2097F69E004}" destId="{B9A2F6A9-7559-4B71-A1FA-4EC024DAD7DB}" srcOrd="0" destOrd="0" presId="urn:microsoft.com/office/officeart/2018/2/layout/IconVerticalSolidList"/>
    <dgm:cxn modelId="{CECF9092-4A78-40E2-8793-20A85D0BFE58}" type="presParOf" srcId="{B9A2F6A9-7559-4B71-A1FA-4EC024DAD7DB}" destId="{F03EA437-8A26-40AB-9B12-9351DDDFF50E}" srcOrd="0" destOrd="0" presId="urn:microsoft.com/office/officeart/2018/2/layout/IconVerticalSolidList"/>
    <dgm:cxn modelId="{073F2E72-FCD8-406E-A4CF-1D4B9B97C1A1}" type="presParOf" srcId="{B9A2F6A9-7559-4B71-A1FA-4EC024DAD7DB}" destId="{5FBF17D8-4510-499A-B73D-6BF639E2F5B0}" srcOrd="1" destOrd="0" presId="urn:microsoft.com/office/officeart/2018/2/layout/IconVerticalSolidList"/>
    <dgm:cxn modelId="{ABDEB9A8-2F1F-4707-A39A-615E2D0D91DC}" type="presParOf" srcId="{B9A2F6A9-7559-4B71-A1FA-4EC024DAD7DB}" destId="{BE310230-CCEE-48D9-B9FF-39AB06D44091}" srcOrd="2" destOrd="0" presId="urn:microsoft.com/office/officeart/2018/2/layout/IconVerticalSolidList"/>
    <dgm:cxn modelId="{B6FC7869-6A70-4E1F-B6EE-834315B262F2}" type="presParOf" srcId="{B9A2F6A9-7559-4B71-A1FA-4EC024DAD7DB}" destId="{C6A8C0D8-4DD5-4375-9785-55A10F2F1DB4}" srcOrd="3" destOrd="0" presId="urn:microsoft.com/office/officeart/2018/2/layout/IconVerticalSolidList"/>
    <dgm:cxn modelId="{38DC07B8-659A-4EBA-914E-74E63D81BC9B}" type="presParOf" srcId="{8B5CC22D-DF56-4C12-87F1-F2097F69E004}" destId="{2B639650-FB45-446A-8CFA-61E17F02C9E3}" srcOrd="1" destOrd="0" presId="urn:microsoft.com/office/officeart/2018/2/layout/IconVerticalSolidList"/>
    <dgm:cxn modelId="{032D7419-272E-4361-85D4-6DC89720D65B}" type="presParOf" srcId="{8B5CC22D-DF56-4C12-87F1-F2097F69E004}" destId="{21A2C643-129B-4E07-A9A3-1DCDBDD4DDB3}" srcOrd="2" destOrd="0" presId="urn:microsoft.com/office/officeart/2018/2/layout/IconVerticalSolidList"/>
    <dgm:cxn modelId="{A2BA78A8-A19D-4AEA-9036-047647D1D87E}" type="presParOf" srcId="{21A2C643-129B-4E07-A9A3-1DCDBDD4DDB3}" destId="{FCBA53A9-4513-45D5-9212-0F7FEE918C77}" srcOrd="0" destOrd="0" presId="urn:microsoft.com/office/officeart/2018/2/layout/IconVerticalSolidList"/>
    <dgm:cxn modelId="{A584286E-033E-4959-B5DE-D2513F2740D2}" type="presParOf" srcId="{21A2C643-129B-4E07-A9A3-1DCDBDD4DDB3}" destId="{540A62A4-8208-4CC2-856E-A597417EF296}" srcOrd="1" destOrd="0" presId="urn:microsoft.com/office/officeart/2018/2/layout/IconVerticalSolidList"/>
    <dgm:cxn modelId="{347D1855-03D7-4588-817D-97F05B5F4434}" type="presParOf" srcId="{21A2C643-129B-4E07-A9A3-1DCDBDD4DDB3}" destId="{C6FEEF4C-776B-4C4E-8BC1-AE786C16D933}" srcOrd="2" destOrd="0" presId="urn:microsoft.com/office/officeart/2018/2/layout/IconVerticalSolidList"/>
    <dgm:cxn modelId="{2DD6BA33-F5ED-4F52-A429-D4FC0E76D1EB}" type="presParOf" srcId="{21A2C643-129B-4E07-A9A3-1DCDBDD4DDB3}" destId="{E63D6120-0C7E-485E-9BBB-B29DD0096CF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2A61A4-C84D-4FDA-971A-086922B5E17B}">
      <dsp:nvSpPr>
        <dsp:cNvPr id="0" name=""/>
        <dsp:cNvSpPr/>
      </dsp:nvSpPr>
      <dsp:spPr>
        <a:xfrm>
          <a:off x="0" y="2053"/>
          <a:ext cx="665125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30997E-1D60-4232-9E88-A6FECEB9B70B}">
      <dsp:nvSpPr>
        <dsp:cNvPr id="0" name=""/>
        <dsp:cNvSpPr/>
      </dsp:nvSpPr>
      <dsp:spPr>
        <a:xfrm>
          <a:off x="0" y="2053"/>
          <a:ext cx="6651253" cy="14001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Příloha elektronického dokumentu, která umožňuje bezpečný přenos informací po internetu</a:t>
          </a:r>
          <a:endParaRPr lang="en-US" sz="2000" kern="1200" dirty="0"/>
        </a:p>
      </dsp:txBody>
      <dsp:txXfrm>
        <a:off x="0" y="2053"/>
        <a:ext cx="6651253" cy="1400167"/>
      </dsp:txXfrm>
    </dsp:sp>
    <dsp:sp modelId="{E5D65E04-9208-45CE-9E15-6BF54329D166}">
      <dsp:nvSpPr>
        <dsp:cNvPr id="0" name=""/>
        <dsp:cNvSpPr/>
      </dsp:nvSpPr>
      <dsp:spPr>
        <a:xfrm>
          <a:off x="0" y="1402220"/>
          <a:ext cx="6651253" cy="0"/>
        </a:xfrm>
        <a:prstGeom prst="line">
          <a:avLst/>
        </a:prstGeom>
        <a:solidFill>
          <a:schemeClr val="accent2">
            <a:hueOff val="747426"/>
            <a:satOff val="-209"/>
            <a:lumOff val="3529"/>
            <a:alphaOff val="0"/>
          </a:schemeClr>
        </a:solidFill>
        <a:ln w="12700" cap="flat" cmpd="sng" algn="ctr">
          <a:solidFill>
            <a:schemeClr val="accent2">
              <a:hueOff val="747426"/>
              <a:satOff val="-209"/>
              <a:lumOff val="352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4316DC-257D-4342-BFAF-C04DBF41AE3F}">
      <dsp:nvSpPr>
        <dsp:cNvPr id="0" name=""/>
        <dsp:cNvSpPr/>
      </dsp:nvSpPr>
      <dsp:spPr>
        <a:xfrm>
          <a:off x="0" y="1402220"/>
          <a:ext cx="6651253" cy="14001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Využívá se ve webových prohlížečích a v poštovních aplikacích a aplikacích pro výměnu textových zpráv</a:t>
          </a:r>
          <a:endParaRPr lang="en-US" sz="2000" kern="1200" dirty="0"/>
        </a:p>
      </dsp:txBody>
      <dsp:txXfrm>
        <a:off x="0" y="1402220"/>
        <a:ext cx="6651253" cy="1400167"/>
      </dsp:txXfrm>
    </dsp:sp>
    <dsp:sp modelId="{B0ADE01B-8338-4AE7-8EB3-9B574D35F583}">
      <dsp:nvSpPr>
        <dsp:cNvPr id="0" name=""/>
        <dsp:cNvSpPr/>
      </dsp:nvSpPr>
      <dsp:spPr>
        <a:xfrm>
          <a:off x="0" y="2802387"/>
          <a:ext cx="6651253" cy="0"/>
        </a:xfrm>
        <a:prstGeom prst="line">
          <a:avLst/>
        </a:prstGeom>
        <a:solidFill>
          <a:schemeClr val="accent2">
            <a:hueOff val="1494852"/>
            <a:satOff val="-418"/>
            <a:lumOff val="7058"/>
            <a:alphaOff val="0"/>
          </a:schemeClr>
        </a:solidFill>
        <a:ln w="12700" cap="flat" cmpd="sng" algn="ctr">
          <a:solidFill>
            <a:schemeClr val="accent2">
              <a:hueOff val="1494852"/>
              <a:satOff val="-418"/>
              <a:lumOff val="705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3A0529-1321-42A5-80D1-DEA817D1B486}">
      <dsp:nvSpPr>
        <dsp:cNvPr id="0" name=""/>
        <dsp:cNvSpPr/>
      </dsp:nvSpPr>
      <dsp:spPr>
        <a:xfrm>
          <a:off x="0" y="2802387"/>
          <a:ext cx="6651253" cy="14001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Komunikujete-li se zabezpečeným serverem, informace, které si s ním vyměňujete, jsou šifrovány</a:t>
          </a:r>
          <a:endParaRPr lang="en-US" sz="2000" kern="1200" dirty="0"/>
        </a:p>
      </dsp:txBody>
      <dsp:txXfrm>
        <a:off x="0" y="2802387"/>
        <a:ext cx="6651253" cy="14001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90A309-C78C-48F8-B32F-D01DD7E289A9}">
      <dsp:nvSpPr>
        <dsp:cNvPr id="0" name=""/>
        <dsp:cNvSpPr/>
      </dsp:nvSpPr>
      <dsp:spPr>
        <a:xfrm>
          <a:off x="1183" y="412474"/>
          <a:ext cx="4155773" cy="26389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21BA0A-8620-4156-A43D-D3ABCD136C4C}">
      <dsp:nvSpPr>
        <dsp:cNvPr id="0" name=""/>
        <dsp:cNvSpPr/>
      </dsp:nvSpPr>
      <dsp:spPr>
        <a:xfrm>
          <a:off x="462936" y="851138"/>
          <a:ext cx="4155773" cy="26389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Pokud máte vlastní webovou stránku, tvoříte ji nebo se ji chystáte založit, už teď máte dobrý důvod si SSL certifikát pořídit</a:t>
          </a:r>
          <a:endParaRPr lang="en-US" sz="2000" kern="1200" dirty="0"/>
        </a:p>
      </dsp:txBody>
      <dsp:txXfrm>
        <a:off x="540227" y="928429"/>
        <a:ext cx="4001191" cy="2484333"/>
      </dsp:txXfrm>
    </dsp:sp>
    <dsp:sp modelId="{4EC6F88E-6C24-455E-BF75-E3843E6BD305}">
      <dsp:nvSpPr>
        <dsp:cNvPr id="0" name=""/>
        <dsp:cNvSpPr/>
      </dsp:nvSpPr>
      <dsp:spPr>
        <a:xfrm>
          <a:off x="5080462" y="412474"/>
          <a:ext cx="4155773" cy="26389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22D96C-19D8-4925-BAA4-901A147B59BE}">
      <dsp:nvSpPr>
        <dsp:cNvPr id="0" name=""/>
        <dsp:cNvSpPr/>
      </dsp:nvSpPr>
      <dsp:spPr>
        <a:xfrm>
          <a:off x="5542214" y="851138"/>
          <a:ext cx="4155773" cy="26389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Ukážete tak vašim zákazníkům, čtenářům a jiným návštěvníkům, že je pro vás jejich bezpečnost důležitá -&gt; nemusí se bát ohrožení jejich přihlašovacích údajů, osobních dat nebo platebních údajů</a:t>
          </a:r>
          <a:endParaRPr lang="en-US" sz="2000" kern="1200" dirty="0"/>
        </a:p>
      </dsp:txBody>
      <dsp:txXfrm>
        <a:off x="5619505" y="928429"/>
        <a:ext cx="4001191" cy="24843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29B80F-7A0E-403F-BD4E-2F7575E4B44B}">
      <dsp:nvSpPr>
        <dsp:cNvPr id="0" name=""/>
        <dsp:cNvSpPr/>
      </dsp:nvSpPr>
      <dsp:spPr>
        <a:xfrm>
          <a:off x="0" y="769859"/>
          <a:ext cx="6101443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 dirty="0"/>
            <a:t>K získání kvalifikovaného certifikátu je obvykle nezbytná osobní návštěva certifikační autority</a:t>
          </a:r>
          <a:endParaRPr lang="en-US" sz="1800" kern="1200" dirty="0"/>
        </a:p>
      </dsp:txBody>
      <dsp:txXfrm>
        <a:off x="59399" y="829258"/>
        <a:ext cx="5982645" cy="1098002"/>
      </dsp:txXfrm>
    </dsp:sp>
    <dsp:sp modelId="{36D4A4FA-ADD2-4354-9ED4-BF6E8F8983A1}">
      <dsp:nvSpPr>
        <dsp:cNvPr id="0" name=""/>
        <dsp:cNvSpPr/>
      </dsp:nvSpPr>
      <dsp:spPr>
        <a:xfrm>
          <a:off x="0" y="2173860"/>
          <a:ext cx="6101443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i="0" kern="1200" dirty="0"/>
            <a:t>Alternativou bývá sjednání návštěvy pracovníka certifikační autority v místě působnosti žadatele</a:t>
          </a:r>
          <a:endParaRPr lang="en-US" sz="2000" kern="1200" dirty="0"/>
        </a:p>
      </dsp:txBody>
      <dsp:txXfrm>
        <a:off x="59399" y="2233259"/>
        <a:ext cx="5982645" cy="10980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3EA437-8A26-40AB-9B12-9351DDDFF50E}">
      <dsp:nvSpPr>
        <dsp:cNvPr id="0" name=""/>
        <dsp:cNvSpPr/>
      </dsp:nvSpPr>
      <dsp:spPr>
        <a:xfrm>
          <a:off x="0" y="892934"/>
          <a:ext cx="5803231" cy="164849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BF17D8-4510-499A-B73D-6BF639E2F5B0}">
      <dsp:nvSpPr>
        <dsp:cNvPr id="0" name=""/>
        <dsp:cNvSpPr/>
      </dsp:nvSpPr>
      <dsp:spPr>
        <a:xfrm>
          <a:off x="498669" y="1263846"/>
          <a:ext cx="906672" cy="90667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A8C0D8-4DD5-4375-9785-55A10F2F1DB4}">
      <dsp:nvSpPr>
        <dsp:cNvPr id="0" name=""/>
        <dsp:cNvSpPr/>
      </dsp:nvSpPr>
      <dsp:spPr>
        <a:xfrm>
          <a:off x="1904011" y="892934"/>
          <a:ext cx="3899219" cy="16484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4466" tIns="174466" rIns="174466" bIns="174466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Komerční certifikát </a:t>
          </a:r>
          <a:r>
            <a:rPr lang="cs-CZ" sz="1500" kern="1200" dirty="0"/>
            <a:t>– slouží k ověření totožnosti uživatele a šifrování elektronické komunikace (protokolem SSL), zkráceně pro přístup (např. v modulu </a:t>
          </a:r>
          <a:r>
            <a:rPr lang="cs-CZ" sz="1500" kern="1200" dirty="0" err="1"/>
            <a:t>eDávky</a:t>
          </a:r>
          <a:r>
            <a:rPr lang="cs-CZ" sz="1500" kern="1200" dirty="0"/>
            <a:t>, </a:t>
          </a:r>
          <a:r>
            <a:rPr lang="cs-CZ" sz="1500" kern="1200" dirty="0" err="1"/>
            <a:t>eKontrol</a:t>
          </a:r>
          <a:r>
            <a:rPr lang="cs-CZ" sz="1500" kern="1200" dirty="0"/>
            <a:t>)</a:t>
          </a:r>
          <a:endParaRPr lang="en-US" sz="1500" kern="1200" dirty="0"/>
        </a:p>
      </dsp:txBody>
      <dsp:txXfrm>
        <a:off x="1904011" y="892934"/>
        <a:ext cx="3899219" cy="1648494"/>
      </dsp:txXfrm>
    </dsp:sp>
    <dsp:sp modelId="{FCBA53A9-4513-45D5-9212-0F7FEE918C77}">
      <dsp:nvSpPr>
        <dsp:cNvPr id="0" name=""/>
        <dsp:cNvSpPr/>
      </dsp:nvSpPr>
      <dsp:spPr>
        <a:xfrm>
          <a:off x="0" y="2953553"/>
          <a:ext cx="5803231" cy="164849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0A62A4-8208-4CC2-856E-A597417EF296}">
      <dsp:nvSpPr>
        <dsp:cNvPr id="0" name=""/>
        <dsp:cNvSpPr/>
      </dsp:nvSpPr>
      <dsp:spPr>
        <a:xfrm>
          <a:off x="498669" y="3324464"/>
          <a:ext cx="906672" cy="90667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3D6120-0C7E-485E-9BBB-B29DD0096CFA}">
      <dsp:nvSpPr>
        <dsp:cNvPr id="0" name=""/>
        <dsp:cNvSpPr/>
      </dsp:nvSpPr>
      <dsp:spPr>
        <a:xfrm>
          <a:off x="1904011" y="2953553"/>
          <a:ext cx="3899219" cy="16484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4466" tIns="174466" rIns="174466" bIns="174466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Kvalifikovaný certifikát </a:t>
          </a:r>
          <a:r>
            <a:rPr lang="cs-CZ" sz="1700" kern="1200" dirty="0"/>
            <a:t>– slouží pro elektronické podepisování dat (např. v modulu </a:t>
          </a:r>
          <a:r>
            <a:rPr lang="cs-CZ" sz="1700" kern="1200" dirty="0" err="1"/>
            <a:t>eParafa</a:t>
          </a:r>
          <a:r>
            <a:rPr lang="cs-CZ" sz="1700" kern="1200" dirty="0"/>
            <a:t>, </a:t>
          </a:r>
          <a:r>
            <a:rPr lang="cs-CZ" sz="1700" kern="1200" dirty="0" err="1"/>
            <a:t>eNeschopenka</a:t>
          </a:r>
          <a:r>
            <a:rPr lang="cs-CZ" sz="1700" kern="1200" dirty="0"/>
            <a:t>, eRecept apod.)</a:t>
          </a:r>
          <a:endParaRPr lang="en-US" sz="1700" kern="1200" dirty="0"/>
        </a:p>
      </dsp:txBody>
      <dsp:txXfrm>
        <a:off x="1904011" y="2953553"/>
        <a:ext cx="3899219" cy="16484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733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34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877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261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840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03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0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753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81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53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1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907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468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1" r:id="rId11"/>
    <p:sldLayoutId id="21474836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slmarket.cz/ssl/help-instalace-ssl-certifikatu-na-webovy-server" TargetMode="External"/><Relationship Id="rId2" Type="http://schemas.openxmlformats.org/officeDocument/2006/relationships/hyperlink" Target="https://www.websupport.cz/podpora/kb/instalace-ssl-certifikatu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preskripce.cz/jak-ziskat-kvalifikovany-certifikat-pro-elektronicky-podpis" TargetMode="External"/><Relationship Id="rId3" Type="http://schemas.openxmlformats.org/officeDocument/2006/relationships/hyperlink" Target="https://unifer.cz/jak-dulezite-je-miti-ssl-certifikat/" TargetMode="External"/><Relationship Id="rId7" Type="http://schemas.openxmlformats.org/officeDocument/2006/relationships/hyperlink" Target="https://www.postsignum.cz/pobocky_ceske_posty.html" TargetMode="External"/><Relationship Id="rId2" Type="http://schemas.openxmlformats.org/officeDocument/2006/relationships/hyperlink" Target="https://www.postsignum.cz/certifikaty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Certifika%C4%8Dn%C3%AD_autorita" TargetMode="External"/><Relationship Id="rId5" Type="http://schemas.openxmlformats.org/officeDocument/2006/relationships/hyperlink" Target="https://support.apple.com/cs-cz/guide/mac-help/mchlp2697/mac" TargetMode="External"/><Relationship Id="rId4" Type="http://schemas.openxmlformats.org/officeDocument/2006/relationships/hyperlink" Target="https://blog.cgmsvet.cz/predavate-davky-na-vzp-elektronickou-cestou-a-pouzivate-certifikaty-od-postsignum/?at=4f659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stsignum.cz/vydani_prvotniho_komercniho_certifikatu_elektronicky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3" descr="Estetické kapalné vodové barvyy a inkousty">
            <a:extLst>
              <a:ext uri="{FF2B5EF4-FFF2-40B4-BE49-F238E27FC236}">
                <a16:creationId xmlns:a16="http://schemas.microsoft.com/office/drawing/2014/main" id="{81D6C2D3-E3DF-C46A-9D8C-87E7654E2B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98" b="5839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52" name="Rectangle 51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35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69B0D51-46EC-E94B-AB57-ED80400DE2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6" y="643467"/>
            <a:ext cx="10905059" cy="333035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cs-CZ" sz="6600" dirty="0">
                <a:solidFill>
                  <a:schemeClr val="bg1"/>
                </a:solidFill>
              </a:rPr>
              <a:t>Certifikace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2CB16C7-E985-C335-FFBD-AD8DC14B8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6" y="4133135"/>
            <a:ext cx="10902016" cy="145451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cs-CZ" sz="1800" dirty="0">
                <a:solidFill>
                  <a:schemeClr val="bg1"/>
                </a:solidFill>
              </a:rPr>
              <a:t>Jiří </a:t>
            </a:r>
            <a:r>
              <a:rPr lang="cs-CZ" sz="1800" dirty="0" err="1">
                <a:solidFill>
                  <a:schemeClr val="bg1"/>
                </a:solidFill>
              </a:rPr>
              <a:t>Vavera</a:t>
            </a:r>
            <a:r>
              <a:rPr lang="cs-CZ" sz="1800" dirty="0">
                <a:solidFill>
                  <a:schemeClr val="bg1"/>
                </a:solidFill>
              </a:rPr>
              <a:t>, 4Tb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34E5597F-CE67-4085-9548-E6A8036DA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93881" y="4035362"/>
            <a:ext cx="5404237" cy="0"/>
          </a:xfrm>
          <a:prstGeom prst="line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7464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5ED3AD5-FC43-41B7-C936-6815058CBD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raphic 1">
            <a:extLst>
              <a:ext uri="{FF2B5EF4-FFF2-40B4-BE49-F238E27FC236}">
                <a16:creationId xmlns:a16="http://schemas.microsoft.com/office/drawing/2014/main" id="{371D7224-9579-AD60-8DDB-6D0477A20E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15" name="Rectangle 10">
            <a:extLst>
              <a:ext uri="{FF2B5EF4-FFF2-40B4-BE49-F238E27FC236}">
                <a16:creationId xmlns:a16="http://schemas.microsoft.com/office/drawing/2014/main" id="{8F945ED2-B243-FCA6-3EEB-7F770B5416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C2F4FFF-664B-9D9A-7697-E819B0486C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E4AD7CD-8FEE-C582-56AF-2562D75FB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4777619" cy="456713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err="1"/>
              <a:t>Ceny</a:t>
            </a:r>
            <a:r>
              <a:rPr lang="en-US" dirty="0"/>
              <a:t> za</a:t>
            </a:r>
            <a:r>
              <a:rPr lang="cs-CZ" dirty="0"/>
              <a:t> </a:t>
            </a:r>
            <a:r>
              <a:rPr lang="en-US" dirty="0" err="1"/>
              <a:t>vydávané</a:t>
            </a:r>
            <a:r>
              <a:rPr lang="en-US" dirty="0"/>
              <a:t> </a:t>
            </a:r>
            <a:r>
              <a:rPr lang="en-US" dirty="0" err="1"/>
              <a:t>certifikát</a:t>
            </a:r>
            <a:r>
              <a:rPr lang="cs-CZ" dirty="0"/>
              <a:t>y</a:t>
            </a:r>
            <a:endParaRPr lang="en-US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3CDE262-0F84-52C6-87A5-FD60DCE34E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6970159"/>
              </p:ext>
            </p:extLst>
          </p:nvPr>
        </p:nvGraphicFramePr>
        <p:xfrm>
          <a:off x="6606253" y="1077853"/>
          <a:ext cx="4942281" cy="2612937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</a:tblPr>
              <a:tblGrid>
                <a:gridCol w="2839560">
                  <a:extLst>
                    <a:ext uri="{9D8B030D-6E8A-4147-A177-3AD203B41FA5}">
                      <a16:colId xmlns:a16="http://schemas.microsoft.com/office/drawing/2014/main" val="2941735267"/>
                    </a:ext>
                  </a:extLst>
                </a:gridCol>
                <a:gridCol w="2102721">
                  <a:extLst>
                    <a:ext uri="{9D8B030D-6E8A-4147-A177-3AD203B41FA5}">
                      <a16:colId xmlns:a16="http://schemas.microsoft.com/office/drawing/2014/main" val="3423622065"/>
                    </a:ext>
                  </a:extLst>
                </a:gridCol>
              </a:tblGrid>
              <a:tr h="350697"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b="0" cap="none" spc="0" dirty="0">
                          <a:solidFill>
                            <a:schemeClr val="bg1"/>
                          </a:solidFill>
                          <a:effectLst/>
                        </a:rPr>
                        <a:t>Certifikační politika</a:t>
                      </a:r>
                    </a:p>
                  </a:txBody>
                  <a:tcPr marL="96318" marR="46032" marT="74091" marB="7409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b="0" cap="none" spc="0">
                          <a:solidFill>
                            <a:schemeClr val="bg1"/>
                          </a:solidFill>
                          <a:effectLst/>
                        </a:rPr>
                        <a:t>Cena s DPH 21%</a:t>
                      </a:r>
                    </a:p>
                  </a:txBody>
                  <a:tcPr marL="96318" marR="46032" marT="74091" marB="74091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236149"/>
                  </a:ext>
                </a:extLst>
              </a:tr>
              <a:tr h="696454"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Komerční doménový certifikát - </a:t>
                      </a:r>
                      <a:r>
                        <a:rPr lang="cs-CZ" sz="11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rok</a:t>
                      </a:r>
                      <a:br>
                        <a:rPr lang="cs-CZ" sz="1100" dirty="0"/>
                      </a:br>
                      <a:r>
                        <a:rPr lang="cs-CZ" sz="1100" dirty="0"/>
                        <a:t>(Platnost certifikátu: </a:t>
                      </a:r>
                      <a:r>
                        <a:rPr lang="cs-CZ" sz="1100" b="1" dirty="0">
                          <a:effectLst/>
                        </a:rPr>
                        <a:t>397 dní</a:t>
                      </a:r>
                      <a:r>
                        <a:rPr lang="cs-CZ" sz="1100" dirty="0"/>
                        <a:t>)</a:t>
                      </a:r>
                      <a:endParaRPr lang="cs-CZ" sz="11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6318" marR="46032" marT="74091" marB="74091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cap="none" spc="0" dirty="0">
                          <a:solidFill>
                            <a:schemeClr val="tx1"/>
                          </a:solidFill>
                          <a:effectLst/>
                        </a:rPr>
                        <a:t>1000 Kč</a:t>
                      </a:r>
                    </a:p>
                  </a:txBody>
                  <a:tcPr marL="96318" marR="46032" marT="74091" marB="74091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974526"/>
                  </a:ext>
                </a:extLst>
              </a:tr>
              <a:tr h="696454"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Komerční doménový certifikát - SAN - </a:t>
                      </a:r>
                      <a:r>
                        <a:rPr lang="cs-CZ" sz="11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rok</a:t>
                      </a:r>
                      <a:br>
                        <a:rPr lang="cs-CZ" sz="1100" dirty="0"/>
                      </a:br>
                      <a:r>
                        <a:rPr lang="cs-CZ" sz="1100" dirty="0"/>
                        <a:t>(Platnost certifikátu: </a:t>
                      </a:r>
                      <a:r>
                        <a:rPr lang="cs-CZ" sz="1100" b="1" dirty="0">
                          <a:effectLst/>
                        </a:rPr>
                        <a:t>397 dní</a:t>
                      </a:r>
                      <a:r>
                        <a:rPr lang="cs-CZ" sz="1100" dirty="0"/>
                        <a:t>)</a:t>
                      </a:r>
                      <a:endParaRPr lang="cs-CZ" sz="11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6318" marR="46032" marT="74091" marB="74091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cap="none" spc="0" dirty="0">
                          <a:solidFill>
                            <a:schemeClr val="tx1"/>
                          </a:solidFill>
                          <a:effectLst/>
                        </a:rPr>
                        <a:t>2000 Kč</a:t>
                      </a:r>
                    </a:p>
                  </a:txBody>
                  <a:tcPr marL="96318" marR="46032" marT="74091" marB="74091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921100"/>
                  </a:ext>
                </a:extLst>
              </a:tr>
              <a:tr h="869332"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Komerční doménový certifikát - </a:t>
                      </a:r>
                      <a:r>
                        <a:rPr lang="cs-CZ" sz="11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Wildcard</a:t>
                      </a:r>
                      <a:r>
                        <a:rPr lang="cs-CZ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 </a:t>
                      </a:r>
                      <a:r>
                        <a:rPr lang="cs-CZ" sz="11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rok</a:t>
                      </a:r>
                      <a:br>
                        <a:rPr lang="cs-CZ" sz="1100" dirty="0"/>
                      </a:br>
                      <a:r>
                        <a:rPr lang="cs-CZ" sz="1100" dirty="0"/>
                        <a:t>(Platnost certifikátu: </a:t>
                      </a:r>
                      <a:r>
                        <a:rPr lang="cs-CZ" sz="1100" b="1" dirty="0">
                          <a:effectLst/>
                        </a:rPr>
                        <a:t>397 dní</a:t>
                      </a:r>
                      <a:r>
                        <a:rPr lang="cs-CZ" sz="1100" dirty="0"/>
                        <a:t>)</a:t>
                      </a:r>
                      <a:endParaRPr lang="cs-CZ" sz="11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6318" marR="46032" marT="74091" marB="74091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cap="none" spc="0" dirty="0">
                          <a:solidFill>
                            <a:schemeClr val="tx1"/>
                          </a:solidFill>
                          <a:effectLst/>
                        </a:rPr>
                        <a:t>3000 Kč</a:t>
                      </a:r>
                    </a:p>
                  </a:txBody>
                  <a:tcPr marL="96318" marR="46032" marT="74091" marB="74091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5457078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321ACDB7-5411-3642-932E-801039EB2A74}"/>
              </a:ext>
            </a:extLst>
          </p:cNvPr>
          <p:cNvSpPr txBox="1"/>
          <p:nvPr/>
        </p:nvSpPr>
        <p:spPr>
          <a:xfrm>
            <a:off x="6543369" y="643467"/>
            <a:ext cx="50051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Komerční doménové certifikáty</a:t>
            </a:r>
          </a:p>
        </p:txBody>
      </p:sp>
    </p:spTree>
    <p:extLst>
      <p:ext uri="{BB962C8B-B14F-4D97-AF65-F5344CB8AC3E}">
        <p14:creationId xmlns:p14="http://schemas.microsoft.com/office/powerpoint/2010/main" val="2140632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7F37F9-AEBC-8EB2-37E5-65EF95F7D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Jakaplikovat certifikát na náš web?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0F41A8-D5F2-FCDB-F1A8-1ABD12805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Existuje více způsobů, jak přidat certifikát na web: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000" dirty="0"/>
              <a:t>Instalace SSL certifikátu: </a:t>
            </a:r>
            <a:r>
              <a:rPr lang="cs-CZ" sz="1400" dirty="0">
                <a:hlinkClick r:id="rId2"/>
              </a:rPr>
              <a:t>https://www.websupport.cz/podpora/kb/instalace-ssl-certifikatu/</a:t>
            </a:r>
            <a:endParaRPr lang="cs-CZ" sz="1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/>
              <a:t> Pro Google Chrome: V prohlížeči klikněte na ikonku "tří teček" a zvolte "Nastavení" -&gt; Zobrazit rozšířená nastavení... -&gt; Spravovat certifikáty... -&gt; Importovat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/>
              <a:t> Instalace SSL/TLC certifikátu: </a:t>
            </a:r>
            <a:r>
              <a:rPr lang="cs-CZ" sz="1400" dirty="0">
                <a:hlinkClick r:id="rId3"/>
              </a:rPr>
              <a:t>https://www.sslmarket.cz/ssl/help-instalace-ssl-certifikatu-na-webovy-server</a:t>
            </a:r>
            <a:endParaRPr lang="cs-CZ" sz="1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000" dirty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6392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0F288E-D725-E905-D3A6-BF1D4B745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B32BFB-E249-8097-EF97-CB9A08779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https://www.postsignum.cz/certifikaty.html</a:t>
            </a:r>
            <a:endParaRPr lang="cs-CZ" sz="1400" dirty="0"/>
          </a:p>
          <a:p>
            <a:r>
              <a:rPr lang="cs-CZ" sz="1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https://unifer.cz/jak-dulezite-je-miti-ssl-certifikat/</a:t>
            </a:r>
            <a:endParaRPr lang="cs-CZ" sz="1400" dirty="0"/>
          </a:p>
          <a:p>
            <a:r>
              <a:rPr lang="cs-CZ" sz="14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https://blog.cgmsvet.cz/predavate-davky-na-vzp-elektronickou-cestou-a-pouzivate-certifikaty-od-postsignum/?at=4f659</a:t>
            </a:r>
            <a:endParaRPr lang="cs-CZ" sz="1400" dirty="0"/>
          </a:p>
          <a:p>
            <a:r>
              <a:rPr lang="cs-CZ" sz="14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https://support.apple.com/cs-cz/guide/mac-help/mchlp2697/mac</a:t>
            </a:r>
            <a:endParaRPr lang="cs-CZ" sz="1400" dirty="0"/>
          </a:p>
          <a:p>
            <a:r>
              <a:rPr lang="cs-CZ" sz="14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https://cs.wikipedia.org/wiki/Certifika%C4%8Dn%C3%AD_autorita</a:t>
            </a:r>
            <a:endParaRPr lang="cs-CZ" sz="1400" dirty="0"/>
          </a:p>
          <a:p>
            <a:r>
              <a:rPr lang="cs-CZ" sz="1400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https://www.postsignum.cz/pobocky_ceske_posty.html</a:t>
            </a:r>
            <a:endParaRPr lang="cs-CZ" sz="1400" dirty="0"/>
          </a:p>
          <a:p>
            <a:r>
              <a:rPr lang="cs-CZ" sz="1400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https://www.epreskripce.cz/jak-ziskat-kvalifikovany-certifikat-pro-elektronicky-podpis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992360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98DED6BC-9A3E-48D4-AD7C-A56D63F54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6B6E033A-DB2E-49B8-B600-B38E0C280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070" y="1780058"/>
            <a:ext cx="3781618" cy="2899147"/>
          </a:xfrm>
          <a:custGeom>
            <a:avLst/>
            <a:gdLst>
              <a:gd name="connsiteX0" fmla="*/ 5462602 w 5470628"/>
              <a:gd name="connsiteY0" fmla="*/ 1413608 h 3193741"/>
              <a:gd name="connsiteX1" fmla="*/ 5465724 w 5470628"/>
              <a:gd name="connsiteY1" fmla="*/ 1421881 h 3193741"/>
              <a:gd name="connsiteX2" fmla="*/ 5465025 w 5470628"/>
              <a:gd name="connsiteY2" fmla="*/ 1466556 h 3193741"/>
              <a:gd name="connsiteX3" fmla="*/ 5463208 w 5470628"/>
              <a:gd name="connsiteY3" fmla="*/ 1466226 h 3193741"/>
              <a:gd name="connsiteX4" fmla="*/ 5463242 w 5470628"/>
              <a:gd name="connsiteY4" fmla="*/ 1451866 h 3193741"/>
              <a:gd name="connsiteX5" fmla="*/ 5462894 w 5470628"/>
              <a:gd name="connsiteY5" fmla="*/ 1423194 h 3193741"/>
              <a:gd name="connsiteX6" fmla="*/ 5461417 w 5470628"/>
              <a:gd name="connsiteY6" fmla="*/ 1391849 h 3193741"/>
              <a:gd name="connsiteX7" fmla="*/ 5462246 w 5470628"/>
              <a:gd name="connsiteY7" fmla="*/ 1401944 h 3193741"/>
              <a:gd name="connsiteX8" fmla="*/ 5462602 w 5470628"/>
              <a:gd name="connsiteY8" fmla="*/ 1413608 h 3193741"/>
              <a:gd name="connsiteX9" fmla="*/ 5459078 w 5470628"/>
              <a:gd name="connsiteY9" fmla="*/ 1404268 h 3193741"/>
              <a:gd name="connsiteX10" fmla="*/ 5460137 w 5470628"/>
              <a:gd name="connsiteY10" fmla="*/ 1393780 h 3193741"/>
              <a:gd name="connsiteX11" fmla="*/ 5461417 w 5470628"/>
              <a:gd name="connsiteY11" fmla="*/ 1391849 h 3193741"/>
              <a:gd name="connsiteX12" fmla="*/ 614271 w 5470628"/>
              <a:gd name="connsiteY12" fmla="*/ 1052206 h 3193741"/>
              <a:gd name="connsiteX13" fmla="*/ 611497 w 5470628"/>
              <a:gd name="connsiteY13" fmla="*/ 1055389 h 3193741"/>
              <a:gd name="connsiteX14" fmla="*/ 630277 w 5470628"/>
              <a:gd name="connsiteY14" fmla="*/ 1065215 h 3193741"/>
              <a:gd name="connsiteX15" fmla="*/ 651856 w 5470628"/>
              <a:gd name="connsiteY15" fmla="*/ 1067584 h 3193741"/>
              <a:gd name="connsiteX16" fmla="*/ 614271 w 5470628"/>
              <a:gd name="connsiteY16" fmla="*/ 1052206 h 3193741"/>
              <a:gd name="connsiteX17" fmla="*/ 810628 w 5470628"/>
              <a:gd name="connsiteY17" fmla="*/ 695550 h 3193741"/>
              <a:gd name="connsiteX18" fmla="*/ 1033084 w 5470628"/>
              <a:gd name="connsiteY18" fmla="*/ 791270 h 3193741"/>
              <a:gd name="connsiteX19" fmla="*/ 1036153 w 5470628"/>
              <a:gd name="connsiteY19" fmla="*/ 788050 h 3193741"/>
              <a:gd name="connsiteX20" fmla="*/ 810628 w 5470628"/>
              <a:gd name="connsiteY20" fmla="*/ 695550 h 3193741"/>
              <a:gd name="connsiteX21" fmla="*/ 4850908 w 5470628"/>
              <a:gd name="connsiteY21" fmla="*/ 727 h 3193741"/>
              <a:gd name="connsiteX22" fmla="*/ 4858584 w 5470628"/>
              <a:gd name="connsiteY22" fmla="*/ 13795 h 3193741"/>
              <a:gd name="connsiteX23" fmla="*/ 4843408 w 5470628"/>
              <a:gd name="connsiteY23" fmla="*/ 37224 h 3193741"/>
              <a:gd name="connsiteX24" fmla="*/ 4871062 w 5470628"/>
              <a:gd name="connsiteY24" fmla="*/ 78954 h 3193741"/>
              <a:gd name="connsiteX25" fmla="*/ 4989038 w 5470628"/>
              <a:gd name="connsiteY25" fmla="*/ 66799 h 3193741"/>
              <a:gd name="connsiteX26" fmla="*/ 5002636 w 5470628"/>
              <a:gd name="connsiteY26" fmla="*/ 79388 h 3193741"/>
              <a:gd name="connsiteX27" fmla="*/ 5008332 w 5470628"/>
              <a:gd name="connsiteY27" fmla="*/ 140859 h 3193741"/>
              <a:gd name="connsiteX28" fmla="*/ 5014326 w 5470628"/>
              <a:gd name="connsiteY28" fmla="*/ 155555 h 3193741"/>
              <a:gd name="connsiteX29" fmla="*/ 5030704 w 5470628"/>
              <a:gd name="connsiteY29" fmla="*/ 221190 h 3193741"/>
              <a:gd name="connsiteX30" fmla="*/ 5097262 w 5470628"/>
              <a:gd name="connsiteY30" fmla="*/ 317759 h 3193741"/>
              <a:gd name="connsiteX31" fmla="*/ 5165084 w 5470628"/>
              <a:gd name="connsiteY31" fmla="*/ 373367 h 3193741"/>
              <a:gd name="connsiteX32" fmla="*/ 5174137 w 5470628"/>
              <a:gd name="connsiteY32" fmla="*/ 389353 h 3193741"/>
              <a:gd name="connsiteX33" fmla="*/ 5192507 w 5470628"/>
              <a:gd name="connsiteY33" fmla="*/ 453561 h 3193741"/>
              <a:gd name="connsiteX34" fmla="*/ 5187160 w 5470628"/>
              <a:gd name="connsiteY34" fmla="*/ 467732 h 3193741"/>
              <a:gd name="connsiteX35" fmla="*/ 5160106 w 5470628"/>
              <a:gd name="connsiteY35" fmla="*/ 486904 h 3193741"/>
              <a:gd name="connsiteX36" fmla="*/ 5138948 w 5470628"/>
              <a:gd name="connsiteY36" fmla="*/ 528614 h 3193741"/>
              <a:gd name="connsiteX37" fmla="*/ 5097016 w 5470628"/>
              <a:gd name="connsiteY37" fmla="*/ 589923 h 3193741"/>
              <a:gd name="connsiteX38" fmla="*/ 5075869 w 5470628"/>
              <a:gd name="connsiteY38" fmla="*/ 608381 h 3193741"/>
              <a:gd name="connsiteX39" fmla="*/ 5093172 w 5470628"/>
              <a:gd name="connsiteY39" fmla="*/ 618385 h 3193741"/>
              <a:gd name="connsiteX40" fmla="*/ 5153518 w 5470628"/>
              <a:gd name="connsiteY40" fmla="*/ 687474 h 3193741"/>
              <a:gd name="connsiteX41" fmla="*/ 5074984 w 5470628"/>
              <a:gd name="connsiteY41" fmla="*/ 776941 h 3193741"/>
              <a:gd name="connsiteX42" fmla="*/ 5033348 w 5470628"/>
              <a:gd name="connsiteY42" fmla="*/ 805473 h 3193741"/>
              <a:gd name="connsiteX43" fmla="*/ 5116847 w 5470628"/>
              <a:gd name="connsiteY43" fmla="*/ 803426 h 3193741"/>
              <a:gd name="connsiteX44" fmla="*/ 5147902 w 5470628"/>
              <a:gd name="connsiteY44" fmla="*/ 833118 h 3193741"/>
              <a:gd name="connsiteX45" fmla="*/ 5161665 w 5470628"/>
              <a:gd name="connsiteY45" fmla="*/ 848297 h 3193741"/>
              <a:gd name="connsiteX46" fmla="*/ 5246520 w 5470628"/>
              <a:gd name="connsiteY46" fmla="*/ 942412 h 3193741"/>
              <a:gd name="connsiteX47" fmla="*/ 5235368 w 5470628"/>
              <a:gd name="connsiteY47" fmla="*/ 972946 h 3193741"/>
              <a:gd name="connsiteX48" fmla="*/ 5113739 w 5470628"/>
              <a:gd name="connsiteY48" fmla="*/ 1128845 h 3193741"/>
              <a:gd name="connsiteX49" fmla="*/ 5255034 w 5470628"/>
              <a:gd name="connsiteY49" fmla="*/ 1151117 h 3193741"/>
              <a:gd name="connsiteX50" fmla="*/ 5267513 w 5470628"/>
              <a:gd name="connsiteY50" fmla="*/ 1216275 h 3193741"/>
              <a:gd name="connsiteX51" fmla="*/ 5343113 w 5470628"/>
              <a:gd name="connsiteY51" fmla="*/ 1281854 h 3193741"/>
              <a:gd name="connsiteX52" fmla="*/ 5452014 w 5470628"/>
              <a:gd name="connsiteY52" fmla="*/ 1385543 h 3193741"/>
              <a:gd name="connsiteX53" fmla="*/ 5459078 w 5470628"/>
              <a:gd name="connsiteY53" fmla="*/ 1404268 h 3193741"/>
              <a:gd name="connsiteX54" fmla="*/ 5458838 w 5470628"/>
              <a:gd name="connsiteY54" fmla="*/ 1406644 h 3193741"/>
              <a:gd name="connsiteX55" fmla="*/ 5455752 w 5470628"/>
              <a:gd name="connsiteY55" fmla="*/ 1450751 h 3193741"/>
              <a:gd name="connsiteX56" fmla="*/ 5454594 w 5470628"/>
              <a:gd name="connsiteY56" fmla="*/ 1464662 h 3193741"/>
              <a:gd name="connsiteX57" fmla="*/ 5447215 w 5470628"/>
              <a:gd name="connsiteY57" fmla="*/ 1463321 h 3193741"/>
              <a:gd name="connsiteX58" fmla="*/ 5433934 w 5470628"/>
              <a:gd name="connsiteY58" fmla="*/ 1458428 h 3193741"/>
              <a:gd name="connsiteX59" fmla="*/ 5424276 w 5470628"/>
              <a:gd name="connsiteY59" fmla="*/ 1477014 h 3193741"/>
              <a:gd name="connsiteX60" fmla="*/ 5444628 w 5470628"/>
              <a:gd name="connsiteY60" fmla="*/ 1511562 h 3193741"/>
              <a:gd name="connsiteX61" fmla="*/ 5453752 w 5470628"/>
              <a:gd name="connsiteY61" fmla="*/ 1474786 h 3193741"/>
              <a:gd name="connsiteX62" fmla="*/ 5454594 w 5470628"/>
              <a:gd name="connsiteY62" fmla="*/ 1464662 h 3193741"/>
              <a:gd name="connsiteX63" fmla="*/ 5463208 w 5470628"/>
              <a:gd name="connsiteY63" fmla="*/ 1466226 h 3193741"/>
              <a:gd name="connsiteX64" fmla="*/ 5463164 w 5470628"/>
              <a:gd name="connsiteY64" fmla="*/ 1484226 h 3193741"/>
              <a:gd name="connsiteX65" fmla="*/ 5456160 w 5470628"/>
              <a:gd name="connsiteY65" fmla="*/ 1575885 h 3193741"/>
              <a:gd name="connsiteX66" fmla="*/ 5345636 w 5470628"/>
              <a:gd name="connsiteY66" fmla="*/ 1714543 h 3193741"/>
              <a:gd name="connsiteX67" fmla="*/ 5251319 w 5470628"/>
              <a:gd name="connsiteY67" fmla="*/ 1775792 h 3193741"/>
              <a:gd name="connsiteX68" fmla="*/ 5043512 w 5470628"/>
              <a:gd name="connsiteY68" fmla="*/ 2027305 h 3193741"/>
              <a:gd name="connsiteX69" fmla="*/ 4978144 w 5470628"/>
              <a:gd name="connsiteY69" fmla="*/ 2108535 h 3193741"/>
              <a:gd name="connsiteX70" fmla="*/ 5031476 w 5470628"/>
              <a:gd name="connsiteY70" fmla="*/ 2128173 h 3193741"/>
              <a:gd name="connsiteX71" fmla="*/ 4937389 w 5470628"/>
              <a:gd name="connsiteY71" fmla="*/ 2216441 h 3193741"/>
              <a:gd name="connsiteX72" fmla="*/ 4826122 w 5470628"/>
              <a:gd name="connsiteY72" fmla="*/ 2315331 h 3193741"/>
              <a:gd name="connsiteX73" fmla="*/ 2544647 w 5470628"/>
              <a:gd name="connsiteY73" fmla="*/ 3190975 h 3193741"/>
              <a:gd name="connsiteX74" fmla="*/ 1328257 w 5470628"/>
              <a:gd name="connsiteY74" fmla="*/ 3153006 h 3193741"/>
              <a:gd name="connsiteX75" fmla="*/ 977943 w 5470628"/>
              <a:gd name="connsiteY75" fmla="*/ 3082502 h 3193741"/>
              <a:gd name="connsiteX76" fmla="*/ 854473 w 5470628"/>
              <a:gd name="connsiteY76" fmla="*/ 2994250 h 3193741"/>
              <a:gd name="connsiteX77" fmla="*/ 811593 w 5470628"/>
              <a:gd name="connsiteY77" fmla="*/ 2970498 h 3193741"/>
              <a:gd name="connsiteX78" fmla="*/ 707024 w 5470628"/>
              <a:gd name="connsiteY78" fmla="*/ 2945439 h 3193741"/>
              <a:gd name="connsiteX79" fmla="*/ 523487 w 5470628"/>
              <a:gd name="connsiteY79" fmla="*/ 2886053 h 3193741"/>
              <a:gd name="connsiteX80" fmla="*/ 587884 w 5470628"/>
              <a:gd name="connsiteY80" fmla="*/ 2859746 h 3193741"/>
              <a:gd name="connsiteX81" fmla="*/ 779426 w 5470628"/>
              <a:gd name="connsiteY81" fmla="*/ 2885897 h 3193741"/>
              <a:gd name="connsiteX82" fmla="*/ 917288 w 5470628"/>
              <a:gd name="connsiteY82" fmla="*/ 2882248 h 3193741"/>
              <a:gd name="connsiteX83" fmla="*/ 718684 w 5470628"/>
              <a:gd name="connsiteY83" fmla="*/ 2819941 h 3193741"/>
              <a:gd name="connsiteX84" fmla="*/ 524650 w 5470628"/>
              <a:gd name="connsiteY84" fmla="*/ 2731220 h 3193741"/>
              <a:gd name="connsiteX85" fmla="*/ 670138 w 5470628"/>
              <a:gd name="connsiteY85" fmla="*/ 2735189 h 3193741"/>
              <a:gd name="connsiteX86" fmla="*/ 675382 w 5470628"/>
              <a:gd name="connsiteY86" fmla="*/ 2719369 h 3193741"/>
              <a:gd name="connsiteX87" fmla="*/ 542021 w 5470628"/>
              <a:gd name="connsiteY87" fmla="*/ 2601946 h 3193741"/>
              <a:gd name="connsiteX88" fmla="*/ 476895 w 5470628"/>
              <a:gd name="connsiteY88" fmla="*/ 2555976 h 3193741"/>
              <a:gd name="connsiteX89" fmla="*/ 188751 w 5470628"/>
              <a:gd name="connsiteY89" fmla="*/ 2428830 h 3193741"/>
              <a:gd name="connsiteX90" fmla="*/ 456762 w 5470628"/>
              <a:gd name="connsiteY90" fmla="*/ 2468731 h 3193741"/>
              <a:gd name="connsiteX91" fmla="*/ 174514 w 5470628"/>
              <a:gd name="connsiteY91" fmla="*/ 2345378 h 3193741"/>
              <a:gd name="connsiteX92" fmla="*/ 38827 w 5470628"/>
              <a:gd name="connsiteY92" fmla="*/ 2303685 h 3193741"/>
              <a:gd name="connsiteX93" fmla="*/ 3281 w 5470628"/>
              <a:gd name="connsiteY93" fmla="*/ 2273587 h 3193741"/>
              <a:gd name="connsiteX94" fmla="*/ 61590 w 5470628"/>
              <a:gd name="connsiteY94" fmla="*/ 2259170 h 3193741"/>
              <a:gd name="connsiteX95" fmla="*/ 242291 w 5470628"/>
              <a:gd name="connsiteY95" fmla="*/ 2250569 h 3193741"/>
              <a:gd name="connsiteX96" fmla="*/ 13205 w 5470628"/>
              <a:gd name="connsiteY96" fmla="*/ 2172263 h 3193741"/>
              <a:gd name="connsiteX97" fmla="*/ 180810 w 5470628"/>
              <a:gd name="connsiteY97" fmla="*/ 2168333 h 3193741"/>
              <a:gd name="connsiteX98" fmla="*/ 226020 w 5470628"/>
              <a:gd name="connsiteY98" fmla="*/ 2121100 h 3193741"/>
              <a:gd name="connsiteX99" fmla="*/ 299145 w 5470628"/>
              <a:gd name="connsiteY99" fmla="*/ 2044862 h 3193741"/>
              <a:gd name="connsiteX100" fmla="*/ 350236 w 5470628"/>
              <a:gd name="connsiteY100" fmla="*/ 2001187 h 3193741"/>
              <a:gd name="connsiteX101" fmla="*/ 365223 w 5470628"/>
              <a:gd name="connsiteY101" fmla="*/ 1881218 h 3193741"/>
              <a:gd name="connsiteX102" fmla="*/ 310707 w 5470628"/>
              <a:gd name="connsiteY102" fmla="*/ 1758752 h 3193741"/>
              <a:gd name="connsiteX103" fmla="*/ 181659 w 5470628"/>
              <a:gd name="connsiteY103" fmla="*/ 1709137 h 3193741"/>
              <a:gd name="connsiteX104" fmla="*/ 213063 w 5470628"/>
              <a:gd name="connsiteY104" fmla="*/ 1632021 h 3193741"/>
              <a:gd name="connsiteX105" fmla="*/ 481390 w 5470628"/>
              <a:gd name="connsiteY105" fmla="*/ 1644125 h 3193741"/>
              <a:gd name="connsiteX106" fmla="*/ 68930 w 5470628"/>
              <a:gd name="connsiteY106" fmla="*/ 1457537 h 3193741"/>
              <a:gd name="connsiteX107" fmla="*/ 135138 w 5470628"/>
              <a:gd name="connsiteY107" fmla="*/ 1440976 h 3193741"/>
              <a:gd name="connsiteX108" fmla="*/ 131611 w 5470628"/>
              <a:gd name="connsiteY108" fmla="*/ 1427642 h 3193741"/>
              <a:gd name="connsiteX109" fmla="*/ 130443 w 5470628"/>
              <a:gd name="connsiteY109" fmla="*/ 1343795 h 3193741"/>
              <a:gd name="connsiteX110" fmla="*/ 138930 w 5470628"/>
              <a:gd name="connsiteY110" fmla="*/ 1304094 h 3193741"/>
              <a:gd name="connsiteX111" fmla="*/ 118409 w 5470628"/>
              <a:gd name="connsiteY111" fmla="*/ 1262212 h 3193741"/>
              <a:gd name="connsiteX112" fmla="*/ 421410 w 5470628"/>
              <a:gd name="connsiteY112" fmla="*/ 1304757 h 3193741"/>
              <a:gd name="connsiteX113" fmla="*/ 655702 w 5470628"/>
              <a:gd name="connsiteY113" fmla="*/ 1291801 h 3193741"/>
              <a:gd name="connsiteX114" fmla="*/ 648299 w 5470628"/>
              <a:gd name="connsiteY114" fmla="*/ 1287715 h 3193741"/>
              <a:gd name="connsiteX115" fmla="*/ 531027 w 5470628"/>
              <a:gd name="connsiteY115" fmla="*/ 1193967 h 3193741"/>
              <a:gd name="connsiteX116" fmla="*/ 526433 w 5470628"/>
              <a:gd name="connsiteY116" fmla="*/ 1191913 h 3193741"/>
              <a:gd name="connsiteX117" fmla="*/ 504666 w 5470628"/>
              <a:gd name="connsiteY117" fmla="*/ 1177230 h 3193741"/>
              <a:gd name="connsiteX118" fmla="*/ 482307 w 5470628"/>
              <a:gd name="connsiteY118" fmla="*/ 1162618 h 3193741"/>
              <a:gd name="connsiteX119" fmla="*/ 479029 w 5470628"/>
              <a:gd name="connsiteY119" fmla="*/ 1162540 h 3193741"/>
              <a:gd name="connsiteX120" fmla="*/ 447663 w 5470628"/>
              <a:gd name="connsiteY120" fmla="*/ 1132649 h 3193741"/>
              <a:gd name="connsiteX121" fmla="*/ 438547 w 5470628"/>
              <a:gd name="connsiteY121" fmla="*/ 1110977 h 3193741"/>
              <a:gd name="connsiteX122" fmla="*/ 405343 w 5470628"/>
              <a:gd name="connsiteY122" fmla="*/ 1089612 h 3193741"/>
              <a:gd name="connsiteX123" fmla="*/ 371373 w 5470628"/>
              <a:gd name="connsiteY123" fmla="*/ 1070238 h 3193741"/>
              <a:gd name="connsiteX124" fmla="*/ 290358 w 5470628"/>
              <a:gd name="connsiteY124" fmla="*/ 1059884 h 3193741"/>
              <a:gd name="connsiteX125" fmla="*/ 235140 w 5470628"/>
              <a:gd name="connsiteY125" fmla="*/ 1029322 h 3193741"/>
              <a:gd name="connsiteX126" fmla="*/ 300494 w 5470628"/>
              <a:gd name="connsiteY126" fmla="*/ 1032083 h 3193741"/>
              <a:gd name="connsiteX127" fmla="*/ 239661 w 5470628"/>
              <a:gd name="connsiteY127" fmla="*/ 997457 h 3193741"/>
              <a:gd name="connsiteX128" fmla="*/ 204788 w 5470628"/>
              <a:gd name="connsiteY128" fmla="*/ 959211 h 3193741"/>
              <a:gd name="connsiteX129" fmla="*/ 207583 w 5470628"/>
              <a:gd name="connsiteY129" fmla="*/ 947009 h 3193741"/>
              <a:gd name="connsiteX130" fmla="*/ 223061 w 5470628"/>
              <a:gd name="connsiteY130" fmla="*/ 947033 h 3193741"/>
              <a:gd name="connsiteX131" fmla="*/ 280015 w 5470628"/>
              <a:gd name="connsiteY131" fmla="*/ 972164 h 3193741"/>
              <a:gd name="connsiteX132" fmla="*/ 353948 w 5470628"/>
              <a:gd name="connsiteY132" fmla="*/ 1006865 h 3193741"/>
              <a:gd name="connsiteX133" fmla="*/ 240466 w 5470628"/>
              <a:gd name="connsiteY133" fmla="*/ 939943 h 3193741"/>
              <a:gd name="connsiteX134" fmla="*/ 158812 w 5470628"/>
              <a:gd name="connsiteY134" fmla="*/ 891467 h 3193741"/>
              <a:gd name="connsiteX135" fmla="*/ 139551 w 5470628"/>
              <a:gd name="connsiteY135" fmla="*/ 855364 h 3193741"/>
              <a:gd name="connsiteX136" fmla="*/ 145731 w 5470628"/>
              <a:gd name="connsiteY136" fmla="*/ 844888 h 3193741"/>
              <a:gd name="connsiteX137" fmla="*/ 158154 w 5470628"/>
              <a:gd name="connsiteY137" fmla="*/ 848366 h 3193741"/>
              <a:gd name="connsiteX138" fmla="*/ 169370 w 5470628"/>
              <a:gd name="connsiteY138" fmla="*/ 856260 h 3193741"/>
              <a:gd name="connsiteX139" fmla="*/ 288295 w 5470628"/>
              <a:gd name="connsiteY139" fmla="*/ 915169 h 3193741"/>
              <a:gd name="connsiteX140" fmla="*/ 462694 w 5470628"/>
              <a:gd name="connsiteY140" fmla="*/ 994643 h 3193741"/>
              <a:gd name="connsiteX141" fmla="*/ 531910 w 5470628"/>
              <a:gd name="connsiteY141" fmla="*/ 1006664 h 3193741"/>
              <a:gd name="connsiteX142" fmla="*/ 333940 w 5470628"/>
              <a:gd name="connsiteY142" fmla="*/ 893507 h 3193741"/>
              <a:gd name="connsiteX143" fmla="*/ 181443 w 5470628"/>
              <a:gd name="connsiteY143" fmla="*/ 746608 h 3193741"/>
              <a:gd name="connsiteX144" fmla="*/ 162678 w 5470628"/>
              <a:gd name="connsiteY144" fmla="*/ 737018 h 3193741"/>
              <a:gd name="connsiteX145" fmla="*/ 156307 w 5470628"/>
              <a:gd name="connsiteY145" fmla="*/ 730435 h 3193741"/>
              <a:gd name="connsiteX146" fmla="*/ 117227 w 5470628"/>
              <a:gd name="connsiteY146" fmla="*/ 677515 h 3193741"/>
              <a:gd name="connsiteX147" fmla="*/ 113655 w 5470628"/>
              <a:gd name="connsiteY147" fmla="*/ 663474 h 3193741"/>
              <a:gd name="connsiteX148" fmla="*/ 115226 w 5470628"/>
              <a:gd name="connsiteY148" fmla="*/ 636712 h 3193741"/>
              <a:gd name="connsiteX149" fmla="*/ 105067 w 5470628"/>
              <a:gd name="connsiteY149" fmla="*/ 622046 h 3193741"/>
              <a:gd name="connsiteX150" fmla="*/ 104113 w 5470628"/>
              <a:gd name="connsiteY150" fmla="*/ 611722 h 3193741"/>
              <a:gd name="connsiteX151" fmla="*/ 118895 w 5470628"/>
              <a:gd name="connsiteY151" fmla="*/ 610169 h 3193741"/>
              <a:gd name="connsiteX152" fmla="*/ 163095 w 5470628"/>
              <a:gd name="connsiteY152" fmla="*/ 640642 h 3193741"/>
              <a:gd name="connsiteX153" fmla="*/ 185766 w 5470628"/>
              <a:gd name="connsiteY153" fmla="*/ 641454 h 3193741"/>
              <a:gd name="connsiteX154" fmla="*/ 212892 w 5470628"/>
              <a:gd name="connsiteY154" fmla="*/ 637457 h 3193741"/>
              <a:gd name="connsiteX155" fmla="*/ 223932 w 5470628"/>
              <a:gd name="connsiteY155" fmla="*/ 647271 h 3193741"/>
              <a:gd name="connsiteX156" fmla="*/ 287167 w 5470628"/>
              <a:gd name="connsiteY156" fmla="*/ 691571 h 3193741"/>
              <a:gd name="connsiteX157" fmla="*/ 330380 w 5470628"/>
              <a:gd name="connsiteY157" fmla="*/ 692506 h 3193741"/>
              <a:gd name="connsiteX158" fmla="*/ 296172 w 5470628"/>
              <a:gd name="connsiteY158" fmla="*/ 688108 h 3193741"/>
              <a:gd name="connsiteX159" fmla="*/ 286974 w 5470628"/>
              <a:gd name="connsiteY159" fmla="*/ 674512 h 3193741"/>
              <a:gd name="connsiteX160" fmla="*/ 286166 w 5470628"/>
              <a:gd name="connsiteY160" fmla="*/ 661798 h 3193741"/>
              <a:gd name="connsiteX161" fmla="*/ 236268 w 5470628"/>
              <a:gd name="connsiteY161" fmla="*/ 635338 h 3193741"/>
              <a:gd name="connsiteX162" fmla="*/ 231734 w 5470628"/>
              <a:gd name="connsiteY162" fmla="*/ 634225 h 3193741"/>
              <a:gd name="connsiteX163" fmla="*/ 221253 w 5470628"/>
              <a:gd name="connsiteY163" fmla="*/ 623870 h 3193741"/>
              <a:gd name="connsiteX164" fmla="*/ 237564 w 5470628"/>
              <a:gd name="connsiteY164" fmla="*/ 613590 h 3193741"/>
              <a:gd name="connsiteX165" fmla="*/ 282259 w 5470628"/>
              <a:gd name="connsiteY165" fmla="*/ 619091 h 3193741"/>
              <a:gd name="connsiteX166" fmla="*/ 370630 w 5470628"/>
              <a:gd name="connsiteY166" fmla="*/ 665566 h 3193741"/>
              <a:gd name="connsiteX167" fmla="*/ 498017 w 5470628"/>
              <a:gd name="connsiteY167" fmla="*/ 740532 h 3193741"/>
              <a:gd name="connsiteX168" fmla="*/ 918036 w 5470628"/>
              <a:gd name="connsiteY168" fmla="*/ 924307 h 3193741"/>
              <a:gd name="connsiteX169" fmla="*/ 1079304 w 5470628"/>
              <a:gd name="connsiteY169" fmla="*/ 984494 h 3193741"/>
              <a:gd name="connsiteX170" fmla="*/ 1079935 w 5470628"/>
              <a:gd name="connsiteY170" fmla="*/ 980383 h 3193741"/>
              <a:gd name="connsiteX171" fmla="*/ 1079695 w 5470628"/>
              <a:gd name="connsiteY171" fmla="*/ 976616 h 3193741"/>
              <a:gd name="connsiteX172" fmla="*/ 966178 w 5470628"/>
              <a:gd name="connsiteY172" fmla="*/ 937219 h 3193741"/>
              <a:gd name="connsiteX173" fmla="*/ 720106 w 5470628"/>
              <a:gd name="connsiteY173" fmla="*/ 807112 h 3193741"/>
              <a:gd name="connsiteX174" fmla="*/ 698823 w 5470628"/>
              <a:gd name="connsiteY174" fmla="*/ 804708 h 3193741"/>
              <a:gd name="connsiteX175" fmla="*/ 664513 w 5470628"/>
              <a:gd name="connsiteY175" fmla="*/ 784663 h 3193741"/>
              <a:gd name="connsiteX176" fmla="*/ 660380 w 5470628"/>
              <a:gd name="connsiteY176" fmla="*/ 771165 h 3193741"/>
              <a:gd name="connsiteX177" fmla="*/ 584959 w 5470628"/>
              <a:gd name="connsiteY177" fmla="*/ 722409 h 3193741"/>
              <a:gd name="connsiteX178" fmla="*/ 435649 w 5470628"/>
              <a:gd name="connsiteY178" fmla="*/ 639659 h 3193741"/>
              <a:gd name="connsiteX179" fmla="*/ 404944 w 5470628"/>
              <a:gd name="connsiteY179" fmla="*/ 606128 h 3193741"/>
              <a:gd name="connsiteX180" fmla="*/ 408476 w 5470628"/>
              <a:gd name="connsiteY180" fmla="*/ 591466 h 3193741"/>
              <a:gd name="connsiteX181" fmla="*/ 425225 w 5470628"/>
              <a:gd name="connsiteY181" fmla="*/ 592759 h 3193741"/>
              <a:gd name="connsiteX182" fmla="*/ 487115 w 5470628"/>
              <a:gd name="connsiteY182" fmla="*/ 620614 h 3193741"/>
              <a:gd name="connsiteX183" fmla="*/ 550277 w 5470628"/>
              <a:gd name="connsiteY183" fmla="*/ 649738 h 3193741"/>
              <a:gd name="connsiteX184" fmla="*/ 544421 w 5470628"/>
              <a:gd name="connsiteY184" fmla="*/ 641907 h 3193741"/>
              <a:gd name="connsiteX185" fmla="*/ 431905 w 5470628"/>
              <a:gd name="connsiteY185" fmla="*/ 580799 h 3193741"/>
              <a:gd name="connsiteX186" fmla="*/ 351177 w 5470628"/>
              <a:gd name="connsiteY186" fmla="*/ 528177 h 3193741"/>
              <a:gd name="connsiteX187" fmla="*/ 339749 w 5470628"/>
              <a:gd name="connsiteY187" fmla="*/ 498244 h 3193741"/>
              <a:gd name="connsiteX188" fmla="*/ 346313 w 5470628"/>
              <a:gd name="connsiteY188" fmla="*/ 489145 h 3193741"/>
              <a:gd name="connsiteX189" fmla="*/ 356579 w 5470628"/>
              <a:gd name="connsiteY189" fmla="*/ 491460 h 3193741"/>
              <a:gd name="connsiteX190" fmla="*/ 371505 w 5470628"/>
              <a:gd name="connsiteY190" fmla="*/ 501516 h 3193741"/>
              <a:gd name="connsiteX191" fmla="*/ 476275 w 5470628"/>
              <a:gd name="connsiteY191" fmla="*/ 553122 h 3193741"/>
              <a:gd name="connsiteX192" fmla="*/ 649952 w 5470628"/>
              <a:gd name="connsiteY192" fmla="*/ 635294 h 3193741"/>
              <a:gd name="connsiteX193" fmla="*/ 727161 w 5470628"/>
              <a:gd name="connsiteY193" fmla="*/ 651328 h 3193741"/>
              <a:gd name="connsiteX194" fmla="*/ 722417 w 5470628"/>
              <a:gd name="connsiteY194" fmla="*/ 646921 h 3193741"/>
              <a:gd name="connsiteX195" fmla="*/ 546079 w 5470628"/>
              <a:gd name="connsiteY195" fmla="*/ 546328 h 3193741"/>
              <a:gd name="connsiteX196" fmla="*/ 378182 w 5470628"/>
              <a:gd name="connsiteY196" fmla="*/ 386585 h 3193741"/>
              <a:gd name="connsiteX197" fmla="*/ 370158 w 5470628"/>
              <a:gd name="connsiteY197" fmla="*/ 382100 h 3193741"/>
              <a:gd name="connsiteX198" fmla="*/ 357861 w 5470628"/>
              <a:gd name="connsiteY198" fmla="*/ 371252 h 3193741"/>
              <a:gd name="connsiteX199" fmla="*/ 331313 w 5470628"/>
              <a:gd name="connsiteY199" fmla="*/ 328203 h 3193741"/>
              <a:gd name="connsiteX200" fmla="*/ 319354 w 5470628"/>
              <a:gd name="connsiteY200" fmla="*/ 299282 h 3193741"/>
              <a:gd name="connsiteX201" fmla="*/ 319682 w 5470628"/>
              <a:gd name="connsiteY201" fmla="*/ 285719 h 3193741"/>
              <a:gd name="connsiteX202" fmla="*/ 306391 w 5470628"/>
              <a:gd name="connsiteY202" fmla="*/ 268585 h 3193741"/>
              <a:gd name="connsiteX203" fmla="*/ 303294 w 5470628"/>
              <a:gd name="connsiteY203" fmla="*/ 257334 h 3193741"/>
              <a:gd name="connsiteX204" fmla="*/ 319242 w 5470628"/>
              <a:gd name="connsiteY204" fmla="*/ 255403 h 3193741"/>
              <a:gd name="connsiteX205" fmla="*/ 364093 w 5470628"/>
              <a:gd name="connsiteY205" fmla="*/ 286745 h 3193741"/>
              <a:gd name="connsiteX206" fmla="*/ 385301 w 5470628"/>
              <a:gd name="connsiteY206" fmla="*/ 287973 h 3193741"/>
              <a:gd name="connsiteX207" fmla="*/ 417598 w 5470628"/>
              <a:gd name="connsiteY207" fmla="*/ 285722 h 3193741"/>
              <a:gd name="connsiteX208" fmla="*/ 440155 w 5470628"/>
              <a:gd name="connsiteY208" fmla="*/ 308139 h 3193741"/>
              <a:gd name="connsiteX209" fmla="*/ 534406 w 5470628"/>
              <a:gd name="connsiteY209" fmla="*/ 339430 h 3193741"/>
              <a:gd name="connsiteX210" fmla="*/ 495633 w 5470628"/>
              <a:gd name="connsiteY210" fmla="*/ 333450 h 3193741"/>
              <a:gd name="connsiteX211" fmla="*/ 486289 w 5470628"/>
              <a:gd name="connsiteY211" fmla="*/ 322243 h 3193741"/>
              <a:gd name="connsiteX212" fmla="*/ 484000 w 5470628"/>
              <a:gd name="connsiteY212" fmla="*/ 304964 h 3193741"/>
              <a:gd name="connsiteX213" fmla="*/ 436911 w 5470628"/>
              <a:gd name="connsiteY213" fmla="*/ 280536 h 3193741"/>
              <a:gd name="connsiteX214" fmla="*/ 426865 w 5470628"/>
              <a:gd name="connsiteY214" fmla="*/ 277007 h 3193741"/>
              <a:gd name="connsiteX215" fmla="*/ 420654 w 5470628"/>
              <a:gd name="connsiteY215" fmla="*/ 268269 h 3193741"/>
              <a:gd name="connsiteX216" fmla="*/ 432329 w 5470628"/>
              <a:gd name="connsiteY216" fmla="*/ 259975 h 3193741"/>
              <a:gd name="connsiteX217" fmla="*/ 447672 w 5470628"/>
              <a:gd name="connsiteY217" fmla="*/ 257879 h 3193741"/>
              <a:gd name="connsiteX218" fmla="*/ 502242 w 5470628"/>
              <a:gd name="connsiteY218" fmla="*/ 273572 h 3193741"/>
              <a:gd name="connsiteX219" fmla="*/ 659874 w 5470628"/>
              <a:gd name="connsiteY219" fmla="*/ 365516 h 3193741"/>
              <a:gd name="connsiteX220" fmla="*/ 829177 w 5470628"/>
              <a:gd name="connsiteY220" fmla="*/ 444421 h 3193741"/>
              <a:gd name="connsiteX221" fmla="*/ 1231903 w 5470628"/>
              <a:gd name="connsiteY221" fmla="*/ 613682 h 3193741"/>
              <a:gd name="connsiteX222" fmla="*/ 1911736 w 5470628"/>
              <a:gd name="connsiteY222" fmla="*/ 685084 h 3193741"/>
              <a:gd name="connsiteX223" fmla="*/ 2564313 w 5470628"/>
              <a:gd name="connsiteY223" fmla="*/ 632143 h 3193741"/>
              <a:gd name="connsiteX224" fmla="*/ 2657304 w 5470628"/>
              <a:gd name="connsiteY224" fmla="*/ 624913 h 3193741"/>
              <a:gd name="connsiteX225" fmla="*/ 4235818 w 5470628"/>
              <a:gd name="connsiteY225" fmla="*/ 259339 h 3193741"/>
              <a:gd name="connsiteX226" fmla="*/ 4460331 w 5470628"/>
              <a:gd name="connsiteY226" fmla="*/ 176864 h 3193741"/>
              <a:gd name="connsiteX227" fmla="*/ 4499578 w 5470628"/>
              <a:gd name="connsiteY227" fmla="*/ 186791 h 3193741"/>
              <a:gd name="connsiteX228" fmla="*/ 4514640 w 5470628"/>
              <a:gd name="connsiteY228" fmla="*/ 188841 h 3193741"/>
              <a:gd name="connsiteX229" fmla="*/ 4516523 w 5470628"/>
              <a:gd name="connsiteY229" fmla="*/ 189988 h 3193741"/>
              <a:gd name="connsiteX230" fmla="*/ 4518126 w 5470628"/>
              <a:gd name="connsiteY230" fmla="*/ 189316 h 3193741"/>
              <a:gd name="connsiteX231" fmla="*/ 4514640 w 5470628"/>
              <a:gd name="connsiteY231" fmla="*/ 188841 h 3193741"/>
              <a:gd name="connsiteX232" fmla="*/ 4511569 w 5470628"/>
              <a:gd name="connsiteY232" fmla="*/ 186970 h 3193741"/>
              <a:gd name="connsiteX233" fmla="*/ 4510888 w 5470628"/>
              <a:gd name="connsiteY233" fmla="*/ 180943 h 3193741"/>
              <a:gd name="connsiteX234" fmla="*/ 4531865 w 5470628"/>
              <a:gd name="connsiteY234" fmla="*/ 155151 h 3193741"/>
              <a:gd name="connsiteX235" fmla="*/ 4573441 w 5470628"/>
              <a:gd name="connsiteY235" fmla="*/ 139676 h 3193741"/>
              <a:gd name="connsiteX236" fmla="*/ 4594964 w 5470628"/>
              <a:gd name="connsiteY236" fmla="*/ 145847 h 3193741"/>
              <a:gd name="connsiteX237" fmla="*/ 4623059 w 5470628"/>
              <a:gd name="connsiteY237" fmla="*/ 152410 h 3193741"/>
              <a:gd name="connsiteX238" fmla="*/ 4748356 w 5470628"/>
              <a:gd name="connsiteY238" fmla="*/ 68192 h 3193741"/>
              <a:gd name="connsiteX239" fmla="*/ 4833812 w 5470628"/>
              <a:gd name="connsiteY239" fmla="*/ 8017 h 3193741"/>
              <a:gd name="connsiteX240" fmla="*/ 4850908 w 5470628"/>
              <a:gd name="connsiteY240" fmla="*/ 727 h 3193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5470628" h="3193741">
                <a:moveTo>
                  <a:pt x="5462602" y="1413608"/>
                </a:moveTo>
                <a:lnTo>
                  <a:pt x="5465724" y="1421881"/>
                </a:lnTo>
                <a:cubicBezTo>
                  <a:pt x="5472118" y="1444281"/>
                  <a:pt x="5472640" y="1461744"/>
                  <a:pt x="5465025" y="1466556"/>
                </a:cubicBezTo>
                <a:lnTo>
                  <a:pt x="5463208" y="1466226"/>
                </a:lnTo>
                <a:lnTo>
                  <a:pt x="5463242" y="1451866"/>
                </a:lnTo>
                <a:cubicBezTo>
                  <a:pt x="5463190" y="1441487"/>
                  <a:pt x="5463068" y="1431722"/>
                  <a:pt x="5462894" y="1423194"/>
                </a:cubicBezTo>
                <a:close/>
                <a:moveTo>
                  <a:pt x="5461417" y="1391849"/>
                </a:moveTo>
                <a:cubicBezTo>
                  <a:pt x="5461710" y="1392940"/>
                  <a:pt x="5461992" y="1396513"/>
                  <a:pt x="5462246" y="1401944"/>
                </a:cubicBezTo>
                <a:lnTo>
                  <a:pt x="5462602" y="1413608"/>
                </a:lnTo>
                <a:lnTo>
                  <a:pt x="5459078" y="1404268"/>
                </a:lnTo>
                <a:lnTo>
                  <a:pt x="5460137" y="1393780"/>
                </a:lnTo>
                <a:cubicBezTo>
                  <a:pt x="5460561" y="1391114"/>
                  <a:pt x="5460982" y="1390270"/>
                  <a:pt x="5461417" y="1391849"/>
                </a:cubicBezTo>
                <a:close/>
                <a:moveTo>
                  <a:pt x="614271" y="1052206"/>
                </a:moveTo>
                <a:cubicBezTo>
                  <a:pt x="613444" y="1053256"/>
                  <a:pt x="612323" y="1054339"/>
                  <a:pt x="611497" y="1055389"/>
                </a:cubicBezTo>
                <a:cubicBezTo>
                  <a:pt x="617673" y="1058912"/>
                  <a:pt x="624115" y="1061928"/>
                  <a:pt x="630277" y="1065215"/>
                </a:cubicBezTo>
                <a:cubicBezTo>
                  <a:pt x="637469" y="1066004"/>
                  <a:pt x="644958" y="1066759"/>
                  <a:pt x="651856" y="1067584"/>
                </a:cubicBezTo>
                <a:cubicBezTo>
                  <a:pt x="639327" y="1062458"/>
                  <a:pt x="626799" y="1057332"/>
                  <a:pt x="614271" y="1052206"/>
                </a:cubicBezTo>
                <a:close/>
                <a:moveTo>
                  <a:pt x="810628" y="695550"/>
                </a:moveTo>
                <a:cubicBezTo>
                  <a:pt x="873537" y="739416"/>
                  <a:pt x="951215" y="767494"/>
                  <a:pt x="1033084" y="791270"/>
                </a:cubicBezTo>
                <a:cubicBezTo>
                  <a:pt x="1034205" y="790184"/>
                  <a:pt x="1035031" y="789136"/>
                  <a:pt x="1036153" y="788050"/>
                </a:cubicBezTo>
                <a:cubicBezTo>
                  <a:pt x="960983" y="757296"/>
                  <a:pt x="885798" y="726306"/>
                  <a:pt x="810628" y="695550"/>
                </a:cubicBezTo>
                <a:close/>
                <a:moveTo>
                  <a:pt x="4850908" y="727"/>
                </a:moveTo>
                <a:cubicBezTo>
                  <a:pt x="4858191" y="2929"/>
                  <a:pt x="4860543" y="7152"/>
                  <a:pt x="4858584" y="13795"/>
                </a:cubicBezTo>
                <a:cubicBezTo>
                  <a:pt x="4855845" y="22194"/>
                  <a:pt x="4850092" y="30008"/>
                  <a:pt x="4843408" y="37224"/>
                </a:cubicBezTo>
                <a:cubicBezTo>
                  <a:pt x="4812232" y="71132"/>
                  <a:pt x="4827067" y="79774"/>
                  <a:pt x="4871062" y="78954"/>
                </a:cubicBezTo>
                <a:cubicBezTo>
                  <a:pt x="4910302" y="78234"/>
                  <a:pt x="4949507" y="72299"/>
                  <a:pt x="4989038" y="66799"/>
                </a:cubicBezTo>
                <a:cubicBezTo>
                  <a:pt x="5008500" y="63967"/>
                  <a:pt x="5009491" y="65509"/>
                  <a:pt x="5002636" y="79388"/>
                </a:cubicBezTo>
                <a:cubicBezTo>
                  <a:pt x="4991594" y="102315"/>
                  <a:pt x="4990844" y="123285"/>
                  <a:pt x="5008332" y="140859"/>
                </a:cubicBezTo>
                <a:cubicBezTo>
                  <a:pt x="5012456" y="144868"/>
                  <a:pt x="5015428" y="149491"/>
                  <a:pt x="5014326" y="155555"/>
                </a:cubicBezTo>
                <a:cubicBezTo>
                  <a:pt x="5009356" y="180357"/>
                  <a:pt x="5019874" y="200674"/>
                  <a:pt x="5030704" y="221190"/>
                </a:cubicBezTo>
                <a:cubicBezTo>
                  <a:pt x="5048958" y="255517"/>
                  <a:pt x="5072099" y="287116"/>
                  <a:pt x="5097262" y="317759"/>
                </a:cubicBezTo>
                <a:cubicBezTo>
                  <a:pt x="5115004" y="339336"/>
                  <a:pt x="5126222" y="365974"/>
                  <a:pt x="5165084" y="373367"/>
                </a:cubicBezTo>
                <a:cubicBezTo>
                  <a:pt x="5174420" y="375083"/>
                  <a:pt x="5177498" y="381353"/>
                  <a:pt x="5174137" y="389353"/>
                </a:cubicBezTo>
                <a:cubicBezTo>
                  <a:pt x="5163026" y="415847"/>
                  <a:pt x="5172067" y="436343"/>
                  <a:pt x="5192507" y="453561"/>
                </a:cubicBezTo>
                <a:cubicBezTo>
                  <a:pt x="5199734" y="459565"/>
                  <a:pt x="5197020" y="463690"/>
                  <a:pt x="5187160" y="467732"/>
                </a:cubicBezTo>
                <a:cubicBezTo>
                  <a:pt x="5175836" y="472188"/>
                  <a:pt x="5167025" y="478711"/>
                  <a:pt x="5160106" y="486904"/>
                </a:cubicBezTo>
                <a:cubicBezTo>
                  <a:pt x="5148744" y="500143"/>
                  <a:pt x="5143396" y="514315"/>
                  <a:pt x="5138948" y="528614"/>
                </a:cubicBezTo>
                <a:cubicBezTo>
                  <a:pt x="5132042" y="551041"/>
                  <a:pt x="5123894" y="572670"/>
                  <a:pt x="5097016" y="589923"/>
                </a:cubicBezTo>
                <a:cubicBezTo>
                  <a:pt x="5089016" y="595163"/>
                  <a:pt x="5082598" y="601872"/>
                  <a:pt x="5075869" y="608381"/>
                </a:cubicBezTo>
                <a:cubicBezTo>
                  <a:pt x="5078016" y="614052"/>
                  <a:pt x="5083322" y="617918"/>
                  <a:pt x="5093172" y="618385"/>
                </a:cubicBezTo>
                <a:cubicBezTo>
                  <a:pt x="5155867" y="621469"/>
                  <a:pt x="5153088" y="652648"/>
                  <a:pt x="5153518" y="687474"/>
                </a:cubicBezTo>
                <a:cubicBezTo>
                  <a:pt x="5154177" y="730575"/>
                  <a:pt x="5118812" y="754787"/>
                  <a:pt x="5074984" y="776941"/>
                </a:cubicBezTo>
                <a:cubicBezTo>
                  <a:pt x="5059986" y="784451"/>
                  <a:pt x="5038116" y="786863"/>
                  <a:pt x="5033348" y="805473"/>
                </a:cubicBezTo>
                <a:cubicBezTo>
                  <a:pt x="5059529" y="819384"/>
                  <a:pt x="5089376" y="802009"/>
                  <a:pt x="5116847" y="803426"/>
                </a:cubicBezTo>
                <a:cubicBezTo>
                  <a:pt x="5139548" y="804709"/>
                  <a:pt x="5176330" y="798120"/>
                  <a:pt x="5147902" y="833118"/>
                </a:cubicBezTo>
                <a:cubicBezTo>
                  <a:pt x="5139626" y="843373"/>
                  <a:pt x="5150382" y="848714"/>
                  <a:pt x="5161665" y="848297"/>
                </a:cubicBezTo>
                <a:cubicBezTo>
                  <a:pt x="5253064" y="844106"/>
                  <a:pt x="5215170" y="912756"/>
                  <a:pt x="5246520" y="942412"/>
                </a:cubicBezTo>
                <a:cubicBezTo>
                  <a:pt x="5255359" y="950358"/>
                  <a:pt x="5247812" y="967405"/>
                  <a:pt x="5235368" y="972946"/>
                </a:cubicBezTo>
                <a:cubicBezTo>
                  <a:pt x="5156387" y="1008610"/>
                  <a:pt x="5149354" y="1071149"/>
                  <a:pt x="5113739" y="1128845"/>
                </a:cubicBezTo>
                <a:cubicBezTo>
                  <a:pt x="5157305" y="1144685"/>
                  <a:pt x="5208388" y="1143005"/>
                  <a:pt x="5255034" y="1151117"/>
                </a:cubicBezTo>
                <a:cubicBezTo>
                  <a:pt x="5303482" y="1159484"/>
                  <a:pt x="5304156" y="1170079"/>
                  <a:pt x="5267513" y="1216275"/>
                </a:cubicBezTo>
                <a:cubicBezTo>
                  <a:pt x="5370269" y="1212844"/>
                  <a:pt x="5370269" y="1212844"/>
                  <a:pt x="5343113" y="1281854"/>
                </a:cubicBezTo>
                <a:cubicBezTo>
                  <a:pt x="5386272" y="1279593"/>
                  <a:pt x="5428618" y="1334726"/>
                  <a:pt x="5452014" y="1385543"/>
                </a:cubicBezTo>
                <a:lnTo>
                  <a:pt x="5459078" y="1404268"/>
                </a:lnTo>
                <a:lnTo>
                  <a:pt x="5458838" y="1406644"/>
                </a:lnTo>
                <a:cubicBezTo>
                  <a:pt x="5457942" y="1418063"/>
                  <a:pt x="5456960" y="1434367"/>
                  <a:pt x="5455752" y="1450751"/>
                </a:cubicBezTo>
                <a:lnTo>
                  <a:pt x="5454594" y="1464662"/>
                </a:lnTo>
                <a:lnTo>
                  <a:pt x="5447215" y="1463321"/>
                </a:lnTo>
                <a:cubicBezTo>
                  <a:pt x="5441256" y="1459714"/>
                  <a:pt x="5437002" y="1458345"/>
                  <a:pt x="5433934" y="1458428"/>
                </a:cubicBezTo>
                <a:cubicBezTo>
                  <a:pt x="5424728" y="1458676"/>
                  <a:pt x="5426188" y="1471978"/>
                  <a:pt x="5424276" y="1477014"/>
                </a:cubicBezTo>
                <a:cubicBezTo>
                  <a:pt x="5417851" y="1492977"/>
                  <a:pt x="5433852" y="1501241"/>
                  <a:pt x="5444628" y="1511562"/>
                </a:cubicBezTo>
                <a:cubicBezTo>
                  <a:pt x="5448663" y="1515344"/>
                  <a:pt x="5451544" y="1497678"/>
                  <a:pt x="5453752" y="1474786"/>
                </a:cubicBezTo>
                <a:lnTo>
                  <a:pt x="5454594" y="1464662"/>
                </a:lnTo>
                <a:lnTo>
                  <a:pt x="5463208" y="1466226"/>
                </a:lnTo>
                <a:lnTo>
                  <a:pt x="5463164" y="1484226"/>
                </a:lnTo>
                <a:cubicBezTo>
                  <a:pt x="5462722" y="1528173"/>
                  <a:pt x="5460824" y="1571999"/>
                  <a:pt x="5456160" y="1575885"/>
                </a:cubicBezTo>
                <a:cubicBezTo>
                  <a:pt x="5406708" y="1617226"/>
                  <a:pt x="5442751" y="1692579"/>
                  <a:pt x="5345636" y="1714543"/>
                </a:cubicBezTo>
                <a:cubicBezTo>
                  <a:pt x="5301930" y="1724583"/>
                  <a:pt x="5282493" y="1755882"/>
                  <a:pt x="5251319" y="1775792"/>
                </a:cubicBezTo>
                <a:cubicBezTo>
                  <a:pt x="5142610" y="1844714"/>
                  <a:pt x="5072132" y="1925140"/>
                  <a:pt x="5043512" y="2027305"/>
                </a:cubicBezTo>
                <a:cubicBezTo>
                  <a:pt x="5035488" y="2055562"/>
                  <a:pt x="5000258" y="2081893"/>
                  <a:pt x="4978144" y="2108535"/>
                </a:cubicBezTo>
                <a:cubicBezTo>
                  <a:pt x="4990785" y="2124798"/>
                  <a:pt x="5050411" y="2079615"/>
                  <a:pt x="5031476" y="2128173"/>
                </a:cubicBezTo>
                <a:cubicBezTo>
                  <a:pt x="5017138" y="2164787"/>
                  <a:pt x="4975973" y="2191363"/>
                  <a:pt x="4937389" y="2216441"/>
                </a:cubicBezTo>
                <a:cubicBezTo>
                  <a:pt x="4893079" y="2245058"/>
                  <a:pt x="4843760" y="2269776"/>
                  <a:pt x="4826122" y="2315331"/>
                </a:cubicBezTo>
                <a:cubicBezTo>
                  <a:pt x="4822276" y="2325050"/>
                  <a:pt x="3896510" y="3112888"/>
                  <a:pt x="2544647" y="3190975"/>
                </a:cubicBezTo>
                <a:cubicBezTo>
                  <a:pt x="2323734" y="3203734"/>
                  <a:pt x="1445947" y="3169121"/>
                  <a:pt x="1328257" y="3153006"/>
                </a:cubicBezTo>
                <a:cubicBezTo>
                  <a:pt x="1207258" y="3136344"/>
                  <a:pt x="1101756" y="3091943"/>
                  <a:pt x="977943" y="3082502"/>
                </a:cubicBezTo>
                <a:cubicBezTo>
                  <a:pt x="912454" y="3077622"/>
                  <a:pt x="848655" y="3061861"/>
                  <a:pt x="854473" y="2994250"/>
                </a:cubicBezTo>
                <a:cubicBezTo>
                  <a:pt x="856228" y="2975057"/>
                  <a:pt x="838125" y="2961827"/>
                  <a:pt x="811593" y="2970498"/>
                </a:cubicBezTo>
                <a:cubicBezTo>
                  <a:pt x="761454" y="2987010"/>
                  <a:pt x="736680" y="2962489"/>
                  <a:pt x="707024" y="2945439"/>
                </a:cubicBezTo>
                <a:cubicBezTo>
                  <a:pt x="654509" y="2915262"/>
                  <a:pt x="603913" y="2882480"/>
                  <a:pt x="523487" y="2886053"/>
                </a:cubicBezTo>
                <a:cubicBezTo>
                  <a:pt x="537017" y="2855468"/>
                  <a:pt x="563587" y="2856758"/>
                  <a:pt x="587884" y="2859746"/>
                </a:cubicBezTo>
                <a:cubicBezTo>
                  <a:pt x="652090" y="2867866"/>
                  <a:pt x="715235" y="2878012"/>
                  <a:pt x="779426" y="2885897"/>
                </a:cubicBezTo>
                <a:cubicBezTo>
                  <a:pt x="821123" y="2891048"/>
                  <a:pt x="863074" y="2900202"/>
                  <a:pt x="917288" y="2882248"/>
                </a:cubicBezTo>
                <a:cubicBezTo>
                  <a:pt x="866364" y="2830288"/>
                  <a:pt x="785092" y="2829930"/>
                  <a:pt x="718684" y="2819941"/>
                </a:cubicBezTo>
                <a:cubicBezTo>
                  <a:pt x="635747" y="2807447"/>
                  <a:pt x="584925" y="2771133"/>
                  <a:pt x="524650" y="2731220"/>
                </a:cubicBezTo>
                <a:cubicBezTo>
                  <a:pt x="584180" y="2712621"/>
                  <a:pt x="623299" y="2742760"/>
                  <a:pt x="670138" y="2735189"/>
                </a:cubicBezTo>
                <a:cubicBezTo>
                  <a:pt x="672406" y="2728745"/>
                  <a:pt x="675988" y="2719532"/>
                  <a:pt x="675382" y="2719369"/>
                </a:cubicBezTo>
                <a:cubicBezTo>
                  <a:pt x="596666" y="2703042"/>
                  <a:pt x="557844" y="2658869"/>
                  <a:pt x="542021" y="2601946"/>
                </a:cubicBezTo>
                <a:cubicBezTo>
                  <a:pt x="533902" y="2572560"/>
                  <a:pt x="505246" y="2566541"/>
                  <a:pt x="476895" y="2555976"/>
                </a:cubicBezTo>
                <a:cubicBezTo>
                  <a:pt x="377189" y="2518466"/>
                  <a:pt x="272496" y="2486779"/>
                  <a:pt x="188751" y="2428830"/>
                </a:cubicBezTo>
                <a:cubicBezTo>
                  <a:pt x="280875" y="2426687"/>
                  <a:pt x="357216" y="2461808"/>
                  <a:pt x="456762" y="2468731"/>
                </a:cubicBezTo>
                <a:cubicBezTo>
                  <a:pt x="373794" y="2404281"/>
                  <a:pt x="269816" y="2379152"/>
                  <a:pt x="174514" y="2345378"/>
                </a:cubicBezTo>
                <a:cubicBezTo>
                  <a:pt x="130977" y="2330009"/>
                  <a:pt x="90329" y="2308598"/>
                  <a:pt x="38827" y="2303685"/>
                </a:cubicBezTo>
                <a:cubicBezTo>
                  <a:pt x="20556" y="2301864"/>
                  <a:pt x="-10092" y="2297272"/>
                  <a:pt x="3281" y="2273587"/>
                </a:cubicBezTo>
                <a:cubicBezTo>
                  <a:pt x="14533" y="2253956"/>
                  <a:pt x="39095" y="2256437"/>
                  <a:pt x="61590" y="2259170"/>
                </a:cubicBezTo>
                <a:cubicBezTo>
                  <a:pt x="115591" y="2265916"/>
                  <a:pt x="170539" y="2259497"/>
                  <a:pt x="242291" y="2250569"/>
                </a:cubicBezTo>
                <a:cubicBezTo>
                  <a:pt x="178223" y="2197829"/>
                  <a:pt x="68904" y="2229102"/>
                  <a:pt x="13205" y="2172263"/>
                </a:cubicBezTo>
                <a:cubicBezTo>
                  <a:pt x="77196" y="2153598"/>
                  <a:pt x="128251" y="2170191"/>
                  <a:pt x="180810" y="2168333"/>
                </a:cubicBezTo>
                <a:cubicBezTo>
                  <a:pt x="228319" y="2166612"/>
                  <a:pt x="239444" y="2154350"/>
                  <a:pt x="226020" y="2121100"/>
                </a:cubicBezTo>
                <a:cubicBezTo>
                  <a:pt x="205165" y="2069293"/>
                  <a:pt x="229388" y="2038364"/>
                  <a:pt x="299145" y="2044862"/>
                </a:cubicBezTo>
                <a:cubicBezTo>
                  <a:pt x="363822" y="2051027"/>
                  <a:pt x="369032" y="2029991"/>
                  <a:pt x="350236" y="2001187"/>
                </a:cubicBezTo>
                <a:cubicBezTo>
                  <a:pt x="322862" y="1959187"/>
                  <a:pt x="348423" y="1921214"/>
                  <a:pt x="365223" y="1881218"/>
                </a:cubicBezTo>
                <a:cubicBezTo>
                  <a:pt x="390527" y="1820499"/>
                  <a:pt x="376326" y="1793748"/>
                  <a:pt x="310707" y="1758752"/>
                </a:cubicBezTo>
                <a:cubicBezTo>
                  <a:pt x="273754" y="1739265"/>
                  <a:pt x="234367" y="1723631"/>
                  <a:pt x="181659" y="1709137"/>
                </a:cubicBezTo>
                <a:cubicBezTo>
                  <a:pt x="299387" y="1683727"/>
                  <a:pt x="172918" y="1660608"/>
                  <a:pt x="213063" y="1632021"/>
                </a:cubicBezTo>
                <a:cubicBezTo>
                  <a:pt x="296030" y="1612244"/>
                  <a:pt x="369047" y="1679323"/>
                  <a:pt x="481390" y="1644125"/>
                </a:cubicBezTo>
                <a:cubicBezTo>
                  <a:pt x="336659" y="1595935"/>
                  <a:pt x="176348" y="1532074"/>
                  <a:pt x="68930" y="1457537"/>
                </a:cubicBezTo>
                <a:cubicBezTo>
                  <a:pt x="91299" y="1434897"/>
                  <a:pt x="115799" y="1450436"/>
                  <a:pt x="135138" y="1440976"/>
                </a:cubicBezTo>
                <a:cubicBezTo>
                  <a:pt x="133952" y="1436374"/>
                  <a:pt x="135290" y="1429332"/>
                  <a:pt x="131611" y="1427642"/>
                </a:cubicBezTo>
                <a:cubicBezTo>
                  <a:pt x="52402" y="1389548"/>
                  <a:pt x="51441" y="1388478"/>
                  <a:pt x="130443" y="1343795"/>
                </a:cubicBezTo>
                <a:cubicBezTo>
                  <a:pt x="158017" y="1328118"/>
                  <a:pt x="154966" y="1317573"/>
                  <a:pt x="138930" y="1304094"/>
                </a:cubicBezTo>
                <a:cubicBezTo>
                  <a:pt x="127608" y="1294551"/>
                  <a:pt x="113720" y="1286742"/>
                  <a:pt x="118409" y="1262212"/>
                </a:cubicBezTo>
                <a:cubicBezTo>
                  <a:pt x="164937" y="1287183"/>
                  <a:pt x="383505" y="1312432"/>
                  <a:pt x="421410" y="1304757"/>
                </a:cubicBezTo>
                <a:cubicBezTo>
                  <a:pt x="464009" y="1296037"/>
                  <a:pt x="610877" y="1288926"/>
                  <a:pt x="655702" y="1291801"/>
                </a:cubicBezTo>
                <a:cubicBezTo>
                  <a:pt x="653235" y="1290438"/>
                  <a:pt x="650767" y="1289077"/>
                  <a:pt x="648299" y="1287715"/>
                </a:cubicBezTo>
                <a:cubicBezTo>
                  <a:pt x="603999" y="1260339"/>
                  <a:pt x="559107" y="1233035"/>
                  <a:pt x="531027" y="1193967"/>
                </a:cubicBezTo>
                <a:cubicBezTo>
                  <a:pt x="529741" y="1192462"/>
                  <a:pt x="529061" y="1191120"/>
                  <a:pt x="526433" y="1191913"/>
                </a:cubicBezTo>
                <a:cubicBezTo>
                  <a:pt x="503415" y="1199684"/>
                  <a:pt x="505590" y="1187083"/>
                  <a:pt x="504666" y="1177230"/>
                </a:cubicBezTo>
                <a:cubicBezTo>
                  <a:pt x="503726" y="1167141"/>
                  <a:pt x="499378" y="1159602"/>
                  <a:pt x="482307" y="1162618"/>
                </a:cubicBezTo>
                <a:cubicBezTo>
                  <a:pt x="481421" y="1162726"/>
                  <a:pt x="480226" y="1162633"/>
                  <a:pt x="479029" y="1162540"/>
                </a:cubicBezTo>
                <a:cubicBezTo>
                  <a:pt x="470949" y="1161859"/>
                  <a:pt x="444139" y="1138059"/>
                  <a:pt x="447663" y="1132649"/>
                </a:cubicBezTo>
                <a:cubicBezTo>
                  <a:pt x="455539" y="1120781"/>
                  <a:pt x="446335" y="1116439"/>
                  <a:pt x="438547" y="1110977"/>
                </a:cubicBezTo>
                <a:cubicBezTo>
                  <a:pt x="427656" y="1103517"/>
                  <a:pt x="416795" y="1096529"/>
                  <a:pt x="405343" y="1089612"/>
                </a:cubicBezTo>
                <a:cubicBezTo>
                  <a:pt x="394202" y="1082895"/>
                  <a:pt x="382794" y="1076684"/>
                  <a:pt x="371373" y="1070238"/>
                </a:cubicBezTo>
                <a:cubicBezTo>
                  <a:pt x="344889" y="1065616"/>
                  <a:pt x="318169" y="1061972"/>
                  <a:pt x="290358" y="1059884"/>
                </a:cubicBezTo>
                <a:cubicBezTo>
                  <a:pt x="269709" y="1058114"/>
                  <a:pt x="246624" y="1055453"/>
                  <a:pt x="235140" y="1029322"/>
                </a:cubicBezTo>
                <a:cubicBezTo>
                  <a:pt x="256895" y="1029771"/>
                  <a:pt x="278695" y="1030927"/>
                  <a:pt x="300494" y="1032083"/>
                </a:cubicBezTo>
                <a:cubicBezTo>
                  <a:pt x="279542" y="1020860"/>
                  <a:pt x="259181" y="1009565"/>
                  <a:pt x="239661" y="997457"/>
                </a:cubicBezTo>
                <a:cubicBezTo>
                  <a:pt x="223540" y="987309"/>
                  <a:pt x="210281" y="975391"/>
                  <a:pt x="204788" y="959211"/>
                </a:cubicBezTo>
                <a:cubicBezTo>
                  <a:pt x="203337" y="955117"/>
                  <a:pt x="202166" y="950750"/>
                  <a:pt x="207583" y="947009"/>
                </a:cubicBezTo>
                <a:cubicBezTo>
                  <a:pt x="213561" y="942727"/>
                  <a:pt x="218466" y="944980"/>
                  <a:pt x="223061" y="947033"/>
                </a:cubicBezTo>
                <a:cubicBezTo>
                  <a:pt x="242046" y="955410"/>
                  <a:pt x="261311" y="963516"/>
                  <a:pt x="280015" y="972164"/>
                </a:cubicBezTo>
                <a:cubicBezTo>
                  <a:pt x="304852" y="983629"/>
                  <a:pt x="329408" y="995365"/>
                  <a:pt x="353948" y="1006865"/>
                </a:cubicBezTo>
                <a:cubicBezTo>
                  <a:pt x="319294" y="981405"/>
                  <a:pt x="281290" y="959435"/>
                  <a:pt x="240466" y="939943"/>
                </a:cubicBezTo>
                <a:cubicBezTo>
                  <a:pt x="210990" y="925718"/>
                  <a:pt x="181514" y="911494"/>
                  <a:pt x="158812" y="891467"/>
                </a:cubicBezTo>
                <a:cubicBezTo>
                  <a:pt x="147166" y="881489"/>
                  <a:pt x="141336" y="869384"/>
                  <a:pt x="139551" y="855364"/>
                </a:cubicBezTo>
                <a:cubicBezTo>
                  <a:pt x="139312" y="851597"/>
                  <a:pt x="139634" y="847287"/>
                  <a:pt x="145731" y="844888"/>
                </a:cubicBezTo>
                <a:cubicBezTo>
                  <a:pt x="151843" y="842724"/>
                  <a:pt x="155581" y="845356"/>
                  <a:pt x="158154" y="848366"/>
                </a:cubicBezTo>
                <a:cubicBezTo>
                  <a:pt x="161052" y="851811"/>
                  <a:pt x="164496" y="854479"/>
                  <a:pt x="169370" y="856260"/>
                </a:cubicBezTo>
                <a:cubicBezTo>
                  <a:pt x="212096" y="872913"/>
                  <a:pt x="249775" y="894448"/>
                  <a:pt x="288295" y="915169"/>
                </a:cubicBezTo>
                <a:cubicBezTo>
                  <a:pt x="343452" y="944788"/>
                  <a:pt x="397769" y="975222"/>
                  <a:pt x="462694" y="994643"/>
                </a:cubicBezTo>
                <a:cubicBezTo>
                  <a:pt x="487260" y="1001870"/>
                  <a:pt x="512622" y="1007575"/>
                  <a:pt x="531910" y="1006664"/>
                </a:cubicBezTo>
                <a:cubicBezTo>
                  <a:pt x="460990" y="972547"/>
                  <a:pt x="394087" y="936046"/>
                  <a:pt x="333940" y="893507"/>
                </a:cubicBezTo>
                <a:cubicBezTo>
                  <a:pt x="273173" y="850568"/>
                  <a:pt x="219876" y="803403"/>
                  <a:pt x="181443" y="746608"/>
                </a:cubicBezTo>
                <a:cubicBezTo>
                  <a:pt x="177494" y="740681"/>
                  <a:pt x="175038" y="734810"/>
                  <a:pt x="162678" y="737018"/>
                </a:cubicBezTo>
                <a:cubicBezTo>
                  <a:pt x="157082" y="737933"/>
                  <a:pt x="155070" y="734381"/>
                  <a:pt x="156307" y="730435"/>
                </a:cubicBezTo>
                <a:cubicBezTo>
                  <a:pt x="164051" y="702450"/>
                  <a:pt x="145532" y="687373"/>
                  <a:pt x="117227" y="677515"/>
                </a:cubicBezTo>
                <a:cubicBezTo>
                  <a:pt x="108392" y="674314"/>
                  <a:pt x="107546" y="670384"/>
                  <a:pt x="113655" y="663474"/>
                </a:cubicBezTo>
                <a:cubicBezTo>
                  <a:pt x="121976" y="653926"/>
                  <a:pt x="120506" y="644851"/>
                  <a:pt x="115226" y="636712"/>
                </a:cubicBezTo>
                <a:cubicBezTo>
                  <a:pt x="112224" y="631619"/>
                  <a:pt x="108350" y="626868"/>
                  <a:pt x="105067" y="622046"/>
                </a:cubicBezTo>
                <a:cubicBezTo>
                  <a:pt x="102790" y="619000"/>
                  <a:pt x="99022" y="615897"/>
                  <a:pt x="104113" y="611722"/>
                </a:cubicBezTo>
                <a:cubicBezTo>
                  <a:pt x="108939" y="608053"/>
                  <a:pt x="114081" y="609328"/>
                  <a:pt x="118895" y="610169"/>
                </a:cubicBezTo>
                <a:cubicBezTo>
                  <a:pt x="142040" y="613772"/>
                  <a:pt x="156094" y="624170"/>
                  <a:pt x="163095" y="640642"/>
                </a:cubicBezTo>
                <a:cubicBezTo>
                  <a:pt x="168334" y="652819"/>
                  <a:pt x="173104" y="652953"/>
                  <a:pt x="185766" y="641454"/>
                </a:cubicBezTo>
                <a:cubicBezTo>
                  <a:pt x="195327" y="632704"/>
                  <a:pt x="204232" y="632337"/>
                  <a:pt x="212892" y="637457"/>
                </a:cubicBezTo>
                <a:cubicBezTo>
                  <a:pt x="217516" y="639981"/>
                  <a:pt x="220444" y="643897"/>
                  <a:pt x="223932" y="647271"/>
                </a:cubicBezTo>
                <a:cubicBezTo>
                  <a:pt x="241420" y="664845"/>
                  <a:pt x="259762" y="681841"/>
                  <a:pt x="287167" y="691571"/>
                </a:cubicBezTo>
                <a:cubicBezTo>
                  <a:pt x="299355" y="696027"/>
                  <a:pt x="312354" y="699197"/>
                  <a:pt x="330380" y="692506"/>
                </a:cubicBezTo>
                <a:cubicBezTo>
                  <a:pt x="318517" y="688486"/>
                  <a:pt x="306954" y="689175"/>
                  <a:pt x="296172" y="688108"/>
                </a:cubicBezTo>
                <a:cubicBezTo>
                  <a:pt x="285390" y="687041"/>
                  <a:pt x="279539" y="683953"/>
                  <a:pt x="286974" y="674512"/>
                </a:cubicBezTo>
                <a:cubicBezTo>
                  <a:pt x="291105" y="669267"/>
                  <a:pt x="290555" y="665301"/>
                  <a:pt x="286166" y="661798"/>
                </a:cubicBezTo>
                <a:cubicBezTo>
                  <a:pt x="272052" y="650459"/>
                  <a:pt x="264416" y="633352"/>
                  <a:pt x="236268" y="635338"/>
                </a:cubicBezTo>
                <a:cubicBezTo>
                  <a:pt x="234792" y="635517"/>
                  <a:pt x="233255" y="634754"/>
                  <a:pt x="231734" y="634225"/>
                </a:cubicBezTo>
                <a:cubicBezTo>
                  <a:pt x="225957" y="632316"/>
                  <a:pt x="219575" y="630241"/>
                  <a:pt x="221253" y="623870"/>
                </a:cubicBezTo>
                <a:cubicBezTo>
                  <a:pt x="223227" y="617462"/>
                  <a:pt x="230816" y="615119"/>
                  <a:pt x="237564" y="613590"/>
                </a:cubicBezTo>
                <a:cubicBezTo>
                  <a:pt x="254884" y="609831"/>
                  <a:pt x="268844" y="614072"/>
                  <a:pt x="282259" y="619091"/>
                </a:cubicBezTo>
                <a:cubicBezTo>
                  <a:pt x="314893" y="631509"/>
                  <a:pt x="342201" y="649080"/>
                  <a:pt x="370630" y="665566"/>
                </a:cubicBezTo>
                <a:cubicBezTo>
                  <a:pt x="413275" y="690295"/>
                  <a:pt x="451153" y="719635"/>
                  <a:pt x="498017" y="740532"/>
                </a:cubicBezTo>
                <a:cubicBezTo>
                  <a:pt x="637369" y="802423"/>
                  <a:pt x="774774" y="866448"/>
                  <a:pt x="918036" y="924307"/>
                </a:cubicBezTo>
                <a:cubicBezTo>
                  <a:pt x="970882" y="945666"/>
                  <a:pt x="1024819" y="965469"/>
                  <a:pt x="1079304" y="984494"/>
                </a:cubicBezTo>
                <a:cubicBezTo>
                  <a:pt x="1079509" y="983045"/>
                  <a:pt x="1079744" y="982067"/>
                  <a:pt x="1079935" y="980383"/>
                </a:cubicBezTo>
                <a:cubicBezTo>
                  <a:pt x="1079860" y="979206"/>
                  <a:pt x="1079770" y="977793"/>
                  <a:pt x="1079695" y="976616"/>
                </a:cubicBezTo>
                <a:cubicBezTo>
                  <a:pt x="1041139" y="964679"/>
                  <a:pt x="1003098" y="951491"/>
                  <a:pt x="966178" y="937219"/>
                </a:cubicBezTo>
                <a:cubicBezTo>
                  <a:pt x="875541" y="901932"/>
                  <a:pt x="791930" y="860100"/>
                  <a:pt x="720106" y="807112"/>
                </a:cubicBezTo>
                <a:cubicBezTo>
                  <a:pt x="714181" y="802848"/>
                  <a:pt x="707904" y="802421"/>
                  <a:pt x="698823" y="804708"/>
                </a:cubicBezTo>
                <a:cubicBezTo>
                  <a:pt x="669544" y="812288"/>
                  <a:pt x="659939" y="806334"/>
                  <a:pt x="664513" y="784663"/>
                </a:cubicBezTo>
                <a:cubicBezTo>
                  <a:pt x="665660" y="779304"/>
                  <a:pt x="665686" y="775031"/>
                  <a:pt x="660380" y="771165"/>
                </a:cubicBezTo>
                <a:cubicBezTo>
                  <a:pt x="636661" y="753871"/>
                  <a:pt x="611807" y="737427"/>
                  <a:pt x="584959" y="722409"/>
                </a:cubicBezTo>
                <a:cubicBezTo>
                  <a:pt x="535282" y="694735"/>
                  <a:pt x="482226" y="670082"/>
                  <a:pt x="435649" y="639659"/>
                </a:cubicBezTo>
                <a:cubicBezTo>
                  <a:pt x="421965" y="630403"/>
                  <a:pt x="411440" y="619340"/>
                  <a:pt x="404944" y="606128"/>
                </a:cubicBezTo>
                <a:cubicBezTo>
                  <a:pt x="402872" y="601635"/>
                  <a:pt x="401613" y="595856"/>
                  <a:pt x="408476" y="591466"/>
                </a:cubicBezTo>
                <a:cubicBezTo>
                  <a:pt x="415044" y="587111"/>
                  <a:pt x="420320" y="590506"/>
                  <a:pt x="425225" y="592759"/>
                </a:cubicBezTo>
                <a:cubicBezTo>
                  <a:pt x="445746" y="601899"/>
                  <a:pt x="466578" y="611238"/>
                  <a:pt x="487115" y="620614"/>
                </a:cubicBezTo>
                <a:cubicBezTo>
                  <a:pt x="507947" y="629954"/>
                  <a:pt x="528514" y="639800"/>
                  <a:pt x="550277" y="649738"/>
                </a:cubicBezTo>
                <a:cubicBezTo>
                  <a:pt x="551408" y="644145"/>
                  <a:pt x="546904" y="643504"/>
                  <a:pt x="544421" y="641907"/>
                </a:cubicBezTo>
                <a:cubicBezTo>
                  <a:pt x="509355" y="619344"/>
                  <a:pt x="471190" y="599529"/>
                  <a:pt x="431905" y="580799"/>
                </a:cubicBezTo>
                <a:cubicBezTo>
                  <a:pt x="401512" y="566211"/>
                  <a:pt x="371947" y="550574"/>
                  <a:pt x="351177" y="528177"/>
                </a:cubicBezTo>
                <a:cubicBezTo>
                  <a:pt x="343180" y="519419"/>
                  <a:pt x="338696" y="509759"/>
                  <a:pt x="339749" y="498244"/>
                </a:cubicBezTo>
                <a:cubicBezTo>
                  <a:pt x="340115" y="494641"/>
                  <a:pt x="340481" y="491037"/>
                  <a:pt x="346313" y="489145"/>
                </a:cubicBezTo>
                <a:cubicBezTo>
                  <a:pt x="350979" y="487631"/>
                  <a:pt x="354067" y="489392"/>
                  <a:pt x="356579" y="491460"/>
                </a:cubicBezTo>
                <a:cubicBezTo>
                  <a:pt x="360984" y="495197"/>
                  <a:pt x="365388" y="498934"/>
                  <a:pt x="371505" y="501516"/>
                </a:cubicBezTo>
                <a:cubicBezTo>
                  <a:pt x="408203" y="517000"/>
                  <a:pt x="442659" y="534654"/>
                  <a:pt x="476275" y="553122"/>
                </a:cubicBezTo>
                <a:cubicBezTo>
                  <a:pt x="531461" y="583213"/>
                  <a:pt x="586103" y="614082"/>
                  <a:pt x="649952" y="635294"/>
                </a:cubicBezTo>
                <a:cubicBezTo>
                  <a:pt x="673972" y="643298"/>
                  <a:pt x="698805" y="650018"/>
                  <a:pt x="727161" y="651328"/>
                </a:cubicBezTo>
                <a:cubicBezTo>
                  <a:pt x="726126" y="649081"/>
                  <a:pt x="724263" y="647883"/>
                  <a:pt x="722417" y="646921"/>
                </a:cubicBezTo>
                <a:cubicBezTo>
                  <a:pt x="660627" y="615969"/>
                  <a:pt x="600830" y="583590"/>
                  <a:pt x="546079" y="546328"/>
                </a:cubicBezTo>
                <a:cubicBezTo>
                  <a:pt x="478576" y="500409"/>
                  <a:pt x="420223" y="448637"/>
                  <a:pt x="378182" y="386585"/>
                </a:cubicBezTo>
                <a:cubicBezTo>
                  <a:pt x="376229" y="383975"/>
                  <a:pt x="374884" y="381528"/>
                  <a:pt x="370158" y="382100"/>
                </a:cubicBezTo>
                <a:cubicBezTo>
                  <a:pt x="358064" y="383802"/>
                  <a:pt x="356583" y="379236"/>
                  <a:pt x="357861" y="371252"/>
                </a:cubicBezTo>
                <a:cubicBezTo>
                  <a:pt x="361373" y="351608"/>
                  <a:pt x="352380" y="336565"/>
                  <a:pt x="331313" y="328203"/>
                </a:cubicBezTo>
                <a:cubicBezTo>
                  <a:pt x="316037" y="321986"/>
                  <a:pt x="303183" y="316425"/>
                  <a:pt x="319354" y="299282"/>
                </a:cubicBezTo>
                <a:cubicBezTo>
                  <a:pt x="323265" y="295249"/>
                  <a:pt x="321459" y="290249"/>
                  <a:pt x="319682" y="285719"/>
                </a:cubicBezTo>
                <a:cubicBezTo>
                  <a:pt x="317166" y="278905"/>
                  <a:pt x="312080" y="273828"/>
                  <a:pt x="306391" y="268585"/>
                </a:cubicBezTo>
                <a:cubicBezTo>
                  <a:pt x="303227" y="265647"/>
                  <a:pt x="299399" y="261602"/>
                  <a:pt x="303294" y="257334"/>
                </a:cubicBezTo>
                <a:cubicBezTo>
                  <a:pt x="307735" y="252289"/>
                  <a:pt x="314131" y="254598"/>
                  <a:pt x="319242" y="255403"/>
                </a:cubicBezTo>
                <a:cubicBezTo>
                  <a:pt x="342683" y="258970"/>
                  <a:pt x="357062" y="269803"/>
                  <a:pt x="364093" y="286745"/>
                </a:cubicBezTo>
                <a:cubicBezTo>
                  <a:pt x="368651" y="297582"/>
                  <a:pt x="374307" y="297608"/>
                  <a:pt x="385301" y="287973"/>
                </a:cubicBezTo>
                <a:cubicBezTo>
                  <a:pt x="397712" y="277216"/>
                  <a:pt x="408079" y="276436"/>
                  <a:pt x="417598" y="285722"/>
                </a:cubicBezTo>
                <a:cubicBezTo>
                  <a:pt x="425226" y="293339"/>
                  <a:pt x="431406" y="301607"/>
                  <a:pt x="440155" y="308139"/>
                </a:cubicBezTo>
                <a:cubicBezTo>
                  <a:pt x="463623" y="326175"/>
                  <a:pt x="485720" y="346039"/>
                  <a:pt x="534406" y="339430"/>
                </a:cubicBezTo>
                <a:cubicBezTo>
                  <a:pt x="520872" y="332528"/>
                  <a:pt x="507316" y="334645"/>
                  <a:pt x="495633" y="333450"/>
                </a:cubicBezTo>
                <a:cubicBezTo>
                  <a:pt x="487244" y="332567"/>
                  <a:pt x="478750" y="330037"/>
                  <a:pt x="486289" y="322243"/>
                </a:cubicBezTo>
                <a:cubicBezTo>
                  <a:pt x="494951" y="313365"/>
                  <a:pt x="489365" y="309771"/>
                  <a:pt x="484000" y="304964"/>
                </a:cubicBezTo>
                <a:cubicBezTo>
                  <a:pt x="471673" y="293645"/>
                  <a:pt x="461604" y="280392"/>
                  <a:pt x="436911" y="280536"/>
                </a:cubicBezTo>
                <a:cubicBezTo>
                  <a:pt x="433041" y="280530"/>
                  <a:pt x="429923" y="278297"/>
                  <a:pt x="426865" y="277007"/>
                </a:cubicBezTo>
                <a:cubicBezTo>
                  <a:pt x="422581" y="275154"/>
                  <a:pt x="418872" y="272993"/>
                  <a:pt x="420654" y="268269"/>
                </a:cubicBezTo>
                <a:cubicBezTo>
                  <a:pt x="422468" y="264016"/>
                  <a:pt x="426748" y="261125"/>
                  <a:pt x="432329" y="259975"/>
                </a:cubicBezTo>
                <a:cubicBezTo>
                  <a:pt x="437320" y="258895"/>
                  <a:pt x="442621" y="258016"/>
                  <a:pt x="447672" y="257879"/>
                </a:cubicBezTo>
                <a:cubicBezTo>
                  <a:pt x="470223" y="256809"/>
                  <a:pt x="486254" y="265543"/>
                  <a:pt x="502242" y="273572"/>
                </a:cubicBezTo>
                <a:cubicBezTo>
                  <a:pt x="558179" y="301436"/>
                  <a:pt x="607891" y="334326"/>
                  <a:pt x="659874" y="365516"/>
                </a:cubicBezTo>
                <a:cubicBezTo>
                  <a:pt x="711842" y="396471"/>
                  <a:pt x="772192" y="418818"/>
                  <a:pt x="829177" y="444421"/>
                </a:cubicBezTo>
                <a:cubicBezTo>
                  <a:pt x="960626" y="503711"/>
                  <a:pt x="1092650" y="562693"/>
                  <a:pt x="1231903" y="613682"/>
                </a:cubicBezTo>
                <a:cubicBezTo>
                  <a:pt x="1368099" y="663381"/>
                  <a:pt x="1823141" y="686561"/>
                  <a:pt x="1911736" y="685084"/>
                </a:cubicBezTo>
                <a:cubicBezTo>
                  <a:pt x="2024994" y="682992"/>
                  <a:pt x="2291986" y="655399"/>
                  <a:pt x="2564313" y="632143"/>
                </a:cubicBezTo>
                <a:cubicBezTo>
                  <a:pt x="2595089" y="629364"/>
                  <a:pt x="2625288" y="626893"/>
                  <a:pt x="2657304" y="624913"/>
                </a:cubicBezTo>
                <a:cubicBezTo>
                  <a:pt x="3564401" y="568191"/>
                  <a:pt x="4203594" y="276765"/>
                  <a:pt x="4235818" y="259339"/>
                </a:cubicBezTo>
                <a:cubicBezTo>
                  <a:pt x="4287616" y="231474"/>
                  <a:pt x="4460006" y="176429"/>
                  <a:pt x="4460331" y="176864"/>
                </a:cubicBezTo>
                <a:cubicBezTo>
                  <a:pt x="4464175" y="181144"/>
                  <a:pt x="4483735" y="184529"/>
                  <a:pt x="4499578" y="186791"/>
                </a:cubicBezTo>
                <a:lnTo>
                  <a:pt x="4514640" y="188841"/>
                </a:lnTo>
                <a:lnTo>
                  <a:pt x="4516523" y="189988"/>
                </a:lnTo>
                <a:cubicBezTo>
                  <a:pt x="4522035" y="190091"/>
                  <a:pt x="4521760" y="189857"/>
                  <a:pt x="4518126" y="189316"/>
                </a:cubicBezTo>
                <a:lnTo>
                  <a:pt x="4514640" y="188841"/>
                </a:lnTo>
                <a:lnTo>
                  <a:pt x="4511569" y="186970"/>
                </a:lnTo>
                <a:cubicBezTo>
                  <a:pt x="4510788" y="185226"/>
                  <a:pt x="4510719" y="182981"/>
                  <a:pt x="4510888" y="180943"/>
                </a:cubicBezTo>
                <a:cubicBezTo>
                  <a:pt x="4511690" y="170169"/>
                  <a:pt x="4517648" y="160906"/>
                  <a:pt x="4531865" y="155151"/>
                </a:cubicBezTo>
                <a:cubicBezTo>
                  <a:pt x="4545507" y="149703"/>
                  <a:pt x="4559473" y="144689"/>
                  <a:pt x="4573441" y="139676"/>
                </a:cubicBezTo>
                <a:cubicBezTo>
                  <a:pt x="4585075" y="135420"/>
                  <a:pt x="4593048" y="134454"/>
                  <a:pt x="4594964" y="145847"/>
                </a:cubicBezTo>
                <a:cubicBezTo>
                  <a:pt x="4596879" y="157242"/>
                  <a:pt x="4613452" y="160454"/>
                  <a:pt x="4623059" y="152410"/>
                </a:cubicBezTo>
                <a:cubicBezTo>
                  <a:pt x="4660632" y="120811"/>
                  <a:pt x="4705757" y="95654"/>
                  <a:pt x="4748356" y="68192"/>
                </a:cubicBezTo>
                <a:cubicBezTo>
                  <a:pt x="4778098" y="49168"/>
                  <a:pt x="4809406" y="31378"/>
                  <a:pt x="4833812" y="8017"/>
                </a:cubicBezTo>
                <a:cubicBezTo>
                  <a:pt x="4838299" y="3678"/>
                  <a:pt x="4842399" y="-2039"/>
                  <a:pt x="4850908" y="727"/>
                </a:cubicBezTo>
                <a:close/>
              </a:path>
            </a:pathLst>
          </a:custGeom>
          <a:solidFill>
            <a:srgbClr val="45AFAD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8610606-BCBB-1B9C-6B76-1FBE5BEE2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941" y="2620477"/>
            <a:ext cx="3010737" cy="149747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200" dirty="0"/>
              <a:t>Co je to </a:t>
            </a:r>
            <a:r>
              <a:rPr lang="en-US" sz="3200" dirty="0" err="1"/>
              <a:t>certifikát</a:t>
            </a:r>
            <a:r>
              <a:rPr lang="en-US" sz="3200" dirty="0"/>
              <a:t>?</a:t>
            </a:r>
          </a:p>
        </p:txBody>
      </p:sp>
      <p:graphicFrame>
        <p:nvGraphicFramePr>
          <p:cNvPr id="27" name="TextovéPole 6">
            <a:extLst>
              <a:ext uri="{FF2B5EF4-FFF2-40B4-BE49-F238E27FC236}">
                <a16:creationId xmlns:a16="http://schemas.microsoft.com/office/drawing/2014/main" id="{F8EB9615-06A9-E1C9-7E41-2716DDE0E5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2986251"/>
              </p:ext>
            </p:extLst>
          </p:nvPr>
        </p:nvGraphicFramePr>
        <p:xfrm>
          <a:off x="4702547" y="1379764"/>
          <a:ext cx="6651253" cy="4204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326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8886A6-5426-494B-96D8-D962D2BA08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A3ED336-C09E-46E8-9774-B977D15FC5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2347"/>
            <a:ext cx="12191999" cy="6105653"/>
          </a:xfrm>
          <a:custGeom>
            <a:avLst/>
            <a:gdLst>
              <a:gd name="connsiteX0" fmla="*/ 7538181 w 12191999"/>
              <a:gd name="connsiteY0" fmla="*/ 484 h 6105653"/>
              <a:gd name="connsiteX1" fmla="*/ 7569993 w 12191999"/>
              <a:gd name="connsiteY1" fmla="*/ 5527 h 6105653"/>
              <a:gd name="connsiteX2" fmla="*/ 7587853 w 12191999"/>
              <a:gd name="connsiteY2" fmla="*/ 84028 h 6105653"/>
              <a:gd name="connsiteX3" fmla="*/ 7559278 w 12191999"/>
              <a:gd name="connsiteY3" fmla="*/ 325347 h 6105653"/>
              <a:gd name="connsiteX4" fmla="*/ 7795021 w 12191999"/>
              <a:gd name="connsiteY4" fmla="*/ 25878 h 6105653"/>
              <a:gd name="connsiteX5" fmla="*/ 7759302 w 12191999"/>
              <a:gd name="connsiteY5" fmla="*/ 249752 h 6105653"/>
              <a:gd name="connsiteX6" fmla="*/ 7852171 w 12191999"/>
              <a:gd name="connsiteY6" fmla="*/ 313717 h 6105653"/>
              <a:gd name="connsiteX7" fmla="*/ 8002190 w 12191999"/>
              <a:gd name="connsiteY7" fmla="*/ 418385 h 6105653"/>
              <a:gd name="connsiteX8" fmla="*/ 8084343 w 12191999"/>
              <a:gd name="connsiteY8" fmla="*/ 491072 h 6105653"/>
              <a:gd name="connsiteX9" fmla="*/ 8348662 w 12191999"/>
              <a:gd name="connsiteY9" fmla="*/ 520146 h 6105653"/>
              <a:gd name="connsiteX10" fmla="*/ 8637984 w 12191999"/>
              <a:gd name="connsiteY10" fmla="*/ 459090 h 6105653"/>
              <a:gd name="connsiteX11" fmla="*/ 8784431 w 12191999"/>
              <a:gd name="connsiteY11" fmla="*/ 290457 h 6105653"/>
              <a:gd name="connsiteX12" fmla="*/ 8948737 w 12191999"/>
              <a:gd name="connsiteY12" fmla="*/ 339884 h 6105653"/>
              <a:gd name="connsiteX13" fmla="*/ 8848725 w 12191999"/>
              <a:gd name="connsiteY13" fmla="*/ 697501 h 6105653"/>
              <a:gd name="connsiteX14" fmla="*/ 9238059 w 12191999"/>
              <a:gd name="connsiteY14" fmla="*/ 165437 h 6105653"/>
              <a:gd name="connsiteX15" fmla="*/ 9255919 w 12191999"/>
              <a:gd name="connsiteY15" fmla="*/ 255567 h 6105653"/>
              <a:gd name="connsiteX16" fmla="*/ 9477374 w 12191999"/>
              <a:gd name="connsiteY16" fmla="*/ 578295 h 6105653"/>
              <a:gd name="connsiteX17" fmla="*/ 9488091 w 12191999"/>
              <a:gd name="connsiteY17" fmla="*/ 595740 h 6105653"/>
              <a:gd name="connsiteX18" fmla="*/ 9627393 w 12191999"/>
              <a:gd name="connsiteY18" fmla="*/ 650981 h 6105653"/>
              <a:gd name="connsiteX19" fmla="*/ 9648824 w 12191999"/>
              <a:gd name="connsiteY19" fmla="*/ 825429 h 6105653"/>
              <a:gd name="connsiteX20" fmla="*/ 9616678 w 12191999"/>
              <a:gd name="connsiteY20" fmla="*/ 970802 h 6105653"/>
              <a:gd name="connsiteX21" fmla="*/ 9655968 w 12191999"/>
              <a:gd name="connsiteY21" fmla="*/ 1127805 h 6105653"/>
              <a:gd name="connsiteX22" fmla="*/ 9638109 w 12191999"/>
              <a:gd name="connsiteY22" fmla="*/ 1267362 h 6105653"/>
              <a:gd name="connsiteX23" fmla="*/ 9663111 w 12191999"/>
              <a:gd name="connsiteY23" fmla="*/ 1386568 h 6105653"/>
              <a:gd name="connsiteX24" fmla="*/ 9780984 w 12191999"/>
              <a:gd name="connsiteY24" fmla="*/ 1270269 h 6105653"/>
              <a:gd name="connsiteX25" fmla="*/ 9780984 w 12191999"/>
              <a:gd name="connsiteY25" fmla="*/ 1107452 h 6105653"/>
              <a:gd name="connsiteX26" fmla="*/ 9855993 w 12191999"/>
              <a:gd name="connsiteY26" fmla="*/ 991154 h 6105653"/>
              <a:gd name="connsiteX27" fmla="*/ 9991724 w 12191999"/>
              <a:gd name="connsiteY27" fmla="*/ 880670 h 6105653"/>
              <a:gd name="connsiteX28" fmla="*/ 10209609 w 12191999"/>
              <a:gd name="connsiteY28" fmla="*/ 491071 h 6105653"/>
              <a:gd name="connsiteX29" fmla="*/ 10291762 w 12191999"/>
              <a:gd name="connsiteY29" fmla="*/ 421292 h 6105653"/>
              <a:gd name="connsiteX30" fmla="*/ 9973865 w 12191999"/>
              <a:gd name="connsiteY30" fmla="*/ 1531941 h 6105653"/>
              <a:gd name="connsiteX31" fmla="*/ 10106024 w 12191999"/>
              <a:gd name="connsiteY31" fmla="*/ 1188861 h 6105653"/>
              <a:gd name="connsiteX32" fmla="*/ 10081022 w 12191999"/>
              <a:gd name="connsiteY32" fmla="*/ 1421458 h 6105653"/>
              <a:gd name="connsiteX33" fmla="*/ 10170318 w 12191999"/>
              <a:gd name="connsiteY33" fmla="*/ 1549385 h 6105653"/>
              <a:gd name="connsiteX34" fmla="*/ 10198893 w 12191999"/>
              <a:gd name="connsiteY34" fmla="*/ 1549385 h 6105653"/>
              <a:gd name="connsiteX35" fmla="*/ 10281046 w 12191999"/>
              <a:gd name="connsiteY35" fmla="*/ 1453439 h 6105653"/>
              <a:gd name="connsiteX36" fmla="*/ 10334625 w 12191999"/>
              <a:gd name="connsiteY36" fmla="*/ 1398198 h 6105653"/>
              <a:gd name="connsiteX37" fmla="*/ 10527506 w 12191999"/>
              <a:gd name="connsiteY37" fmla="*/ 1247010 h 6105653"/>
              <a:gd name="connsiteX38" fmla="*/ 10548937 w 12191999"/>
              <a:gd name="connsiteY38" fmla="*/ 1354586 h 6105653"/>
              <a:gd name="connsiteX39" fmla="*/ 10588228 w 12191999"/>
              <a:gd name="connsiteY39" fmla="*/ 1395290 h 6105653"/>
              <a:gd name="connsiteX40" fmla="*/ 10645378 w 12191999"/>
              <a:gd name="connsiteY40" fmla="*/ 1366216 h 6105653"/>
              <a:gd name="connsiteX41" fmla="*/ 10820400 w 12191999"/>
              <a:gd name="connsiteY41" fmla="*/ 1031858 h 6105653"/>
              <a:gd name="connsiteX42" fmla="*/ 10956131 w 12191999"/>
              <a:gd name="connsiteY42" fmla="*/ 1005691 h 6105653"/>
              <a:gd name="connsiteX43" fmla="*/ 10977562 w 12191999"/>
              <a:gd name="connsiteY43" fmla="*/ 1069655 h 6105653"/>
              <a:gd name="connsiteX44" fmla="*/ 10966847 w 12191999"/>
              <a:gd name="connsiteY44" fmla="*/ 1142341 h 6105653"/>
              <a:gd name="connsiteX45" fmla="*/ 11074003 w 12191999"/>
              <a:gd name="connsiteY45" fmla="*/ 1084192 h 6105653"/>
              <a:gd name="connsiteX46" fmla="*/ 11181159 w 12191999"/>
              <a:gd name="connsiteY46" fmla="*/ 848688 h 6105653"/>
              <a:gd name="connsiteX47" fmla="*/ 11238309 w 12191999"/>
              <a:gd name="connsiteY47" fmla="*/ 805077 h 6105653"/>
              <a:gd name="connsiteX48" fmla="*/ 11266884 w 12191999"/>
              <a:gd name="connsiteY48" fmla="*/ 863226 h 6105653"/>
              <a:gd name="connsiteX49" fmla="*/ 11277600 w 12191999"/>
              <a:gd name="connsiteY49" fmla="*/ 906838 h 6105653"/>
              <a:gd name="connsiteX50" fmla="*/ 11724084 w 12191999"/>
              <a:gd name="connsiteY50" fmla="*/ 5527 h 6105653"/>
              <a:gd name="connsiteX51" fmla="*/ 11727656 w 12191999"/>
              <a:gd name="connsiteY51" fmla="*/ 209048 h 6105653"/>
              <a:gd name="connsiteX52" fmla="*/ 11656218 w 12191999"/>
              <a:gd name="connsiteY52" fmla="*/ 409663 h 6105653"/>
              <a:gd name="connsiteX53" fmla="*/ 11666934 w 12191999"/>
              <a:gd name="connsiteY53" fmla="*/ 621907 h 6105653"/>
              <a:gd name="connsiteX54" fmla="*/ 11631215 w 12191999"/>
              <a:gd name="connsiteY54" fmla="*/ 822521 h 6105653"/>
              <a:gd name="connsiteX55" fmla="*/ 11631215 w 12191999"/>
              <a:gd name="connsiteY55" fmla="*/ 996969 h 6105653"/>
              <a:gd name="connsiteX56" fmla="*/ 11684793 w 12191999"/>
              <a:gd name="connsiteY56" fmla="*/ 834151 h 6105653"/>
              <a:gd name="connsiteX57" fmla="*/ 11774090 w 12191999"/>
              <a:gd name="connsiteY57" fmla="*/ 773095 h 6105653"/>
              <a:gd name="connsiteX58" fmla="*/ 11856243 w 12191999"/>
              <a:gd name="connsiteY58" fmla="*/ 793447 h 6105653"/>
              <a:gd name="connsiteX59" fmla="*/ 11831240 w 12191999"/>
              <a:gd name="connsiteY59" fmla="*/ 860319 h 6105653"/>
              <a:gd name="connsiteX60" fmla="*/ 11738371 w 12191999"/>
              <a:gd name="connsiteY60" fmla="*/ 938820 h 6105653"/>
              <a:gd name="connsiteX61" fmla="*/ 11795521 w 12191999"/>
              <a:gd name="connsiteY61" fmla="*/ 956264 h 6105653"/>
              <a:gd name="connsiteX62" fmla="*/ 11838384 w 12191999"/>
              <a:gd name="connsiteY62" fmla="*/ 1002784 h 6105653"/>
              <a:gd name="connsiteX63" fmla="*/ 11816952 w 12191999"/>
              <a:gd name="connsiteY63" fmla="*/ 1270269 h 6105653"/>
              <a:gd name="connsiteX64" fmla="*/ 11999118 w 12191999"/>
              <a:gd name="connsiteY64" fmla="*/ 1092915 h 6105653"/>
              <a:gd name="connsiteX65" fmla="*/ 12027693 w 12191999"/>
              <a:gd name="connsiteY65" fmla="*/ 979524 h 6105653"/>
              <a:gd name="connsiteX66" fmla="*/ 12102703 w 12191999"/>
              <a:gd name="connsiteY66" fmla="*/ 953357 h 6105653"/>
              <a:gd name="connsiteX67" fmla="*/ 12120562 w 12191999"/>
              <a:gd name="connsiteY67" fmla="*/ 1005691 h 6105653"/>
              <a:gd name="connsiteX68" fmla="*/ 12056268 w 12191999"/>
              <a:gd name="connsiteY68" fmla="*/ 1267362 h 6105653"/>
              <a:gd name="connsiteX69" fmla="*/ 12081272 w 12191999"/>
              <a:gd name="connsiteY69" fmla="*/ 1310974 h 6105653"/>
              <a:gd name="connsiteX70" fmla="*/ 12191999 w 12191999"/>
              <a:gd name="connsiteY70" fmla="*/ 1008598 h 6105653"/>
              <a:gd name="connsiteX71" fmla="*/ 12191999 w 12191999"/>
              <a:gd name="connsiteY71" fmla="*/ 6105653 h 6105653"/>
              <a:gd name="connsiteX72" fmla="*/ 0 w 12191999"/>
              <a:gd name="connsiteY72" fmla="*/ 6105653 h 6105653"/>
              <a:gd name="connsiteX73" fmla="*/ 0 w 12191999"/>
              <a:gd name="connsiteY73" fmla="*/ 927116 h 6105653"/>
              <a:gd name="connsiteX74" fmla="*/ 61930 w 12191999"/>
              <a:gd name="connsiteY74" fmla="*/ 902578 h 6105653"/>
              <a:gd name="connsiteX75" fmla="*/ 155971 w 12191999"/>
              <a:gd name="connsiteY75" fmla="*/ 883588 h 6105653"/>
              <a:gd name="connsiteX76" fmla="*/ 277414 w 12191999"/>
              <a:gd name="connsiteY76" fmla="*/ 802179 h 6105653"/>
              <a:gd name="connsiteX77" fmla="*/ 638174 w 12191999"/>
              <a:gd name="connsiteY77" fmla="*/ 430025 h 6105653"/>
              <a:gd name="connsiteX78" fmla="*/ 477440 w 12191999"/>
              <a:gd name="connsiteY78" fmla="*/ 784735 h 6105653"/>
              <a:gd name="connsiteX79" fmla="*/ 827483 w 12191999"/>
              <a:gd name="connsiteY79" fmla="*/ 418395 h 6105653"/>
              <a:gd name="connsiteX80" fmla="*/ 956071 w 12191999"/>
              <a:gd name="connsiteY80" fmla="*/ 241040 h 6105653"/>
              <a:gd name="connsiteX81" fmla="*/ 999268 w 12191999"/>
              <a:gd name="connsiteY81" fmla="*/ 192386 h 6105653"/>
              <a:gd name="connsiteX82" fmla="*/ 1031080 w 12191999"/>
              <a:gd name="connsiteY82" fmla="*/ 197429 h 6105653"/>
              <a:gd name="connsiteX83" fmla="*/ 1048940 w 12191999"/>
              <a:gd name="connsiteY83" fmla="*/ 275930 h 6105653"/>
              <a:gd name="connsiteX84" fmla="*/ 1020365 w 12191999"/>
              <a:gd name="connsiteY84" fmla="*/ 517249 h 6105653"/>
              <a:gd name="connsiteX85" fmla="*/ 1256108 w 12191999"/>
              <a:gd name="connsiteY85" fmla="*/ 217780 h 6105653"/>
              <a:gd name="connsiteX86" fmla="*/ 1220389 w 12191999"/>
              <a:gd name="connsiteY86" fmla="*/ 441654 h 6105653"/>
              <a:gd name="connsiteX87" fmla="*/ 1313258 w 12191999"/>
              <a:gd name="connsiteY87" fmla="*/ 505619 h 6105653"/>
              <a:gd name="connsiteX88" fmla="*/ 1463277 w 12191999"/>
              <a:gd name="connsiteY88" fmla="*/ 610287 h 6105653"/>
              <a:gd name="connsiteX89" fmla="*/ 1545430 w 12191999"/>
              <a:gd name="connsiteY89" fmla="*/ 682974 h 6105653"/>
              <a:gd name="connsiteX90" fmla="*/ 1809749 w 12191999"/>
              <a:gd name="connsiteY90" fmla="*/ 712048 h 6105653"/>
              <a:gd name="connsiteX91" fmla="*/ 2099071 w 12191999"/>
              <a:gd name="connsiteY91" fmla="*/ 650992 h 6105653"/>
              <a:gd name="connsiteX92" fmla="*/ 2245518 w 12191999"/>
              <a:gd name="connsiteY92" fmla="*/ 482359 h 6105653"/>
              <a:gd name="connsiteX93" fmla="*/ 2409824 w 12191999"/>
              <a:gd name="connsiteY93" fmla="*/ 531786 h 6105653"/>
              <a:gd name="connsiteX94" fmla="*/ 2309812 w 12191999"/>
              <a:gd name="connsiteY94" fmla="*/ 889403 h 6105653"/>
              <a:gd name="connsiteX95" fmla="*/ 2699146 w 12191999"/>
              <a:gd name="connsiteY95" fmla="*/ 357339 h 6105653"/>
              <a:gd name="connsiteX96" fmla="*/ 2717006 w 12191999"/>
              <a:gd name="connsiteY96" fmla="*/ 447469 h 6105653"/>
              <a:gd name="connsiteX97" fmla="*/ 2938461 w 12191999"/>
              <a:gd name="connsiteY97" fmla="*/ 770197 h 6105653"/>
              <a:gd name="connsiteX98" fmla="*/ 2949178 w 12191999"/>
              <a:gd name="connsiteY98" fmla="*/ 787642 h 6105653"/>
              <a:gd name="connsiteX99" fmla="*/ 3088480 w 12191999"/>
              <a:gd name="connsiteY99" fmla="*/ 842883 h 6105653"/>
              <a:gd name="connsiteX100" fmla="*/ 3109911 w 12191999"/>
              <a:gd name="connsiteY100" fmla="*/ 1017331 h 6105653"/>
              <a:gd name="connsiteX101" fmla="*/ 3077765 w 12191999"/>
              <a:gd name="connsiteY101" fmla="*/ 1162704 h 6105653"/>
              <a:gd name="connsiteX102" fmla="*/ 3117055 w 12191999"/>
              <a:gd name="connsiteY102" fmla="*/ 1319707 h 6105653"/>
              <a:gd name="connsiteX103" fmla="*/ 3099196 w 12191999"/>
              <a:gd name="connsiteY103" fmla="*/ 1459264 h 6105653"/>
              <a:gd name="connsiteX104" fmla="*/ 3124198 w 12191999"/>
              <a:gd name="connsiteY104" fmla="*/ 1578470 h 6105653"/>
              <a:gd name="connsiteX105" fmla="*/ 3242071 w 12191999"/>
              <a:gd name="connsiteY105" fmla="*/ 1462171 h 6105653"/>
              <a:gd name="connsiteX106" fmla="*/ 3242071 w 12191999"/>
              <a:gd name="connsiteY106" fmla="*/ 1299354 h 6105653"/>
              <a:gd name="connsiteX107" fmla="*/ 3317080 w 12191999"/>
              <a:gd name="connsiteY107" fmla="*/ 1183056 h 6105653"/>
              <a:gd name="connsiteX108" fmla="*/ 3452811 w 12191999"/>
              <a:gd name="connsiteY108" fmla="*/ 1072572 h 6105653"/>
              <a:gd name="connsiteX109" fmla="*/ 3670696 w 12191999"/>
              <a:gd name="connsiteY109" fmla="*/ 682973 h 6105653"/>
              <a:gd name="connsiteX110" fmla="*/ 3752849 w 12191999"/>
              <a:gd name="connsiteY110" fmla="*/ 613194 h 6105653"/>
              <a:gd name="connsiteX111" fmla="*/ 3434952 w 12191999"/>
              <a:gd name="connsiteY111" fmla="*/ 1723843 h 6105653"/>
              <a:gd name="connsiteX112" fmla="*/ 3567111 w 12191999"/>
              <a:gd name="connsiteY112" fmla="*/ 1380763 h 6105653"/>
              <a:gd name="connsiteX113" fmla="*/ 3542109 w 12191999"/>
              <a:gd name="connsiteY113" fmla="*/ 1613360 h 6105653"/>
              <a:gd name="connsiteX114" fmla="*/ 3631405 w 12191999"/>
              <a:gd name="connsiteY114" fmla="*/ 1741287 h 6105653"/>
              <a:gd name="connsiteX115" fmla="*/ 3659980 w 12191999"/>
              <a:gd name="connsiteY115" fmla="*/ 1741287 h 6105653"/>
              <a:gd name="connsiteX116" fmla="*/ 3742133 w 12191999"/>
              <a:gd name="connsiteY116" fmla="*/ 1645341 h 6105653"/>
              <a:gd name="connsiteX117" fmla="*/ 3795712 w 12191999"/>
              <a:gd name="connsiteY117" fmla="*/ 1590100 h 6105653"/>
              <a:gd name="connsiteX118" fmla="*/ 3988593 w 12191999"/>
              <a:gd name="connsiteY118" fmla="*/ 1438912 h 6105653"/>
              <a:gd name="connsiteX119" fmla="*/ 4010024 w 12191999"/>
              <a:gd name="connsiteY119" fmla="*/ 1546488 h 6105653"/>
              <a:gd name="connsiteX120" fmla="*/ 4049315 w 12191999"/>
              <a:gd name="connsiteY120" fmla="*/ 1587192 h 6105653"/>
              <a:gd name="connsiteX121" fmla="*/ 4106465 w 12191999"/>
              <a:gd name="connsiteY121" fmla="*/ 1558118 h 6105653"/>
              <a:gd name="connsiteX122" fmla="*/ 4281487 w 12191999"/>
              <a:gd name="connsiteY122" fmla="*/ 1223760 h 6105653"/>
              <a:gd name="connsiteX123" fmla="*/ 4417219 w 12191999"/>
              <a:gd name="connsiteY123" fmla="*/ 1197593 h 6105653"/>
              <a:gd name="connsiteX124" fmla="*/ 4438649 w 12191999"/>
              <a:gd name="connsiteY124" fmla="*/ 1261557 h 6105653"/>
              <a:gd name="connsiteX125" fmla="*/ 4427935 w 12191999"/>
              <a:gd name="connsiteY125" fmla="*/ 1334243 h 6105653"/>
              <a:gd name="connsiteX126" fmla="*/ 4535090 w 12191999"/>
              <a:gd name="connsiteY126" fmla="*/ 1276094 h 6105653"/>
              <a:gd name="connsiteX127" fmla="*/ 4642246 w 12191999"/>
              <a:gd name="connsiteY127" fmla="*/ 1040590 h 6105653"/>
              <a:gd name="connsiteX128" fmla="*/ 4699396 w 12191999"/>
              <a:gd name="connsiteY128" fmla="*/ 996979 h 6105653"/>
              <a:gd name="connsiteX129" fmla="*/ 4727971 w 12191999"/>
              <a:gd name="connsiteY129" fmla="*/ 1055128 h 6105653"/>
              <a:gd name="connsiteX130" fmla="*/ 4738688 w 12191999"/>
              <a:gd name="connsiteY130" fmla="*/ 1098740 h 6105653"/>
              <a:gd name="connsiteX131" fmla="*/ 5185172 w 12191999"/>
              <a:gd name="connsiteY131" fmla="*/ 197429 h 6105653"/>
              <a:gd name="connsiteX132" fmla="*/ 5188744 w 12191999"/>
              <a:gd name="connsiteY132" fmla="*/ 400950 h 6105653"/>
              <a:gd name="connsiteX133" fmla="*/ 5117306 w 12191999"/>
              <a:gd name="connsiteY133" fmla="*/ 601565 h 6105653"/>
              <a:gd name="connsiteX134" fmla="*/ 5128021 w 12191999"/>
              <a:gd name="connsiteY134" fmla="*/ 813809 h 6105653"/>
              <a:gd name="connsiteX135" fmla="*/ 5092302 w 12191999"/>
              <a:gd name="connsiteY135" fmla="*/ 1014423 h 6105653"/>
              <a:gd name="connsiteX136" fmla="*/ 5092302 w 12191999"/>
              <a:gd name="connsiteY136" fmla="*/ 1188871 h 6105653"/>
              <a:gd name="connsiteX137" fmla="*/ 5145880 w 12191999"/>
              <a:gd name="connsiteY137" fmla="*/ 1026053 h 6105653"/>
              <a:gd name="connsiteX138" fmla="*/ 5235177 w 12191999"/>
              <a:gd name="connsiteY138" fmla="*/ 964997 h 6105653"/>
              <a:gd name="connsiteX139" fmla="*/ 5317331 w 12191999"/>
              <a:gd name="connsiteY139" fmla="*/ 985349 h 6105653"/>
              <a:gd name="connsiteX140" fmla="*/ 5292327 w 12191999"/>
              <a:gd name="connsiteY140" fmla="*/ 1052221 h 6105653"/>
              <a:gd name="connsiteX141" fmla="*/ 5199458 w 12191999"/>
              <a:gd name="connsiteY141" fmla="*/ 1130722 h 6105653"/>
              <a:gd name="connsiteX142" fmla="*/ 5256608 w 12191999"/>
              <a:gd name="connsiteY142" fmla="*/ 1148166 h 6105653"/>
              <a:gd name="connsiteX143" fmla="*/ 5299471 w 12191999"/>
              <a:gd name="connsiteY143" fmla="*/ 1194686 h 6105653"/>
              <a:gd name="connsiteX144" fmla="*/ 5278039 w 12191999"/>
              <a:gd name="connsiteY144" fmla="*/ 1462171 h 6105653"/>
              <a:gd name="connsiteX145" fmla="*/ 5460205 w 12191999"/>
              <a:gd name="connsiteY145" fmla="*/ 1284817 h 6105653"/>
              <a:gd name="connsiteX146" fmla="*/ 5488780 w 12191999"/>
              <a:gd name="connsiteY146" fmla="*/ 1171426 h 6105653"/>
              <a:gd name="connsiteX147" fmla="*/ 5539513 w 12191999"/>
              <a:gd name="connsiteY147" fmla="*/ 1140353 h 6105653"/>
              <a:gd name="connsiteX148" fmla="*/ 5552720 w 12191999"/>
              <a:gd name="connsiteY148" fmla="*/ 1143022 h 6105653"/>
              <a:gd name="connsiteX149" fmla="*/ 5574208 w 12191999"/>
              <a:gd name="connsiteY149" fmla="*/ 1115811 h 6105653"/>
              <a:gd name="connsiteX150" fmla="*/ 5734050 w 12191999"/>
              <a:gd name="connsiteY150" fmla="*/ 1075470 h 6105653"/>
              <a:gd name="connsiteX151" fmla="*/ 5798343 w 12191999"/>
              <a:gd name="connsiteY151" fmla="*/ 1020228 h 6105653"/>
              <a:gd name="connsiteX152" fmla="*/ 5884068 w 12191999"/>
              <a:gd name="connsiteY152" fmla="*/ 883578 h 6105653"/>
              <a:gd name="connsiteX153" fmla="*/ 6066234 w 12191999"/>
              <a:gd name="connsiteY153" fmla="*/ 645166 h 6105653"/>
              <a:gd name="connsiteX154" fmla="*/ 6109096 w 12191999"/>
              <a:gd name="connsiteY154" fmla="*/ 732391 h 6105653"/>
              <a:gd name="connsiteX155" fmla="*/ 5998368 w 12191999"/>
              <a:gd name="connsiteY155" fmla="*/ 985338 h 6105653"/>
              <a:gd name="connsiteX156" fmla="*/ 5969793 w 12191999"/>
              <a:gd name="connsiteY156" fmla="*/ 1168509 h 6105653"/>
              <a:gd name="connsiteX157" fmla="*/ 6162674 w 12191999"/>
              <a:gd name="connsiteY157" fmla="*/ 909745 h 6105653"/>
              <a:gd name="connsiteX158" fmla="*/ 6412705 w 12191999"/>
              <a:gd name="connsiteY158" fmla="*/ 659704 h 6105653"/>
              <a:gd name="connsiteX159" fmla="*/ 6366271 w 12191999"/>
              <a:gd name="connsiteY159" fmla="*/ 851596 h 6105653"/>
              <a:gd name="connsiteX160" fmla="*/ 6398418 w 12191999"/>
              <a:gd name="connsiteY160" fmla="*/ 860319 h 6105653"/>
              <a:gd name="connsiteX161" fmla="*/ 6694884 w 12191999"/>
              <a:gd name="connsiteY161" fmla="*/ 691686 h 6105653"/>
              <a:gd name="connsiteX162" fmla="*/ 6816327 w 12191999"/>
              <a:gd name="connsiteY162" fmla="*/ 610277 h 6105653"/>
              <a:gd name="connsiteX163" fmla="*/ 7177087 w 12191999"/>
              <a:gd name="connsiteY163" fmla="*/ 238123 h 6105653"/>
              <a:gd name="connsiteX164" fmla="*/ 7016353 w 12191999"/>
              <a:gd name="connsiteY164" fmla="*/ 592833 h 6105653"/>
              <a:gd name="connsiteX165" fmla="*/ 7366396 w 12191999"/>
              <a:gd name="connsiteY165" fmla="*/ 226493 h 6105653"/>
              <a:gd name="connsiteX166" fmla="*/ 7494984 w 12191999"/>
              <a:gd name="connsiteY166" fmla="*/ 49138 h 6105653"/>
              <a:gd name="connsiteX167" fmla="*/ 7538181 w 12191999"/>
              <a:gd name="connsiteY167" fmla="*/ 484 h 610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</a:cxnLst>
            <a:rect l="l" t="t" r="r" b="b"/>
            <a:pathLst>
              <a:path w="12191999" h="6105653">
                <a:moveTo>
                  <a:pt x="7538181" y="484"/>
                </a:moveTo>
                <a:cubicBezTo>
                  <a:pt x="7546999" y="-833"/>
                  <a:pt x="7557492" y="439"/>
                  <a:pt x="7569993" y="5527"/>
                </a:cubicBezTo>
                <a:cubicBezTo>
                  <a:pt x="7612855" y="22971"/>
                  <a:pt x="7598567" y="54953"/>
                  <a:pt x="7587853" y="84028"/>
                </a:cubicBezTo>
                <a:cubicBezTo>
                  <a:pt x="7559278" y="153806"/>
                  <a:pt x="7559278" y="229401"/>
                  <a:pt x="7559278" y="325347"/>
                </a:cubicBezTo>
                <a:cubicBezTo>
                  <a:pt x="7695009" y="243938"/>
                  <a:pt x="7652146" y="95658"/>
                  <a:pt x="7795021" y="25878"/>
                </a:cubicBezTo>
                <a:cubicBezTo>
                  <a:pt x="7820024" y="113102"/>
                  <a:pt x="7770018" y="179974"/>
                  <a:pt x="7759302" y="249752"/>
                </a:cubicBezTo>
                <a:cubicBezTo>
                  <a:pt x="7748587" y="313717"/>
                  <a:pt x="7773590" y="328254"/>
                  <a:pt x="7852171" y="313717"/>
                </a:cubicBezTo>
                <a:cubicBezTo>
                  <a:pt x="7973615" y="290457"/>
                  <a:pt x="8034337" y="325347"/>
                  <a:pt x="8002190" y="418385"/>
                </a:cubicBezTo>
                <a:cubicBezTo>
                  <a:pt x="7970043" y="505609"/>
                  <a:pt x="8016478" y="514331"/>
                  <a:pt x="8084343" y="491072"/>
                </a:cubicBezTo>
                <a:cubicBezTo>
                  <a:pt x="8184355" y="456182"/>
                  <a:pt x="8262937" y="493979"/>
                  <a:pt x="8348662" y="520146"/>
                </a:cubicBezTo>
                <a:cubicBezTo>
                  <a:pt x="8477249" y="560851"/>
                  <a:pt x="8541543" y="543406"/>
                  <a:pt x="8637984" y="459090"/>
                </a:cubicBezTo>
                <a:cubicBezTo>
                  <a:pt x="8691561" y="409663"/>
                  <a:pt x="8737996" y="360236"/>
                  <a:pt x="8784431" y="290457"/>
                </a:cubicBezTo>
                <a:cubicBezTo>
                  <a:pt x="8809434" y="450367"/>
                  <a:pt x="8895158" y="284642"/>
                  <a:pt x="8948737" y="339884"/>
                </a:cubicBezTo>
                <a:cubicBezTo>
                  <a:pt x="8970168" y="453274"/>
                  <a:pt x="8798717" y="543406"/>
                  <a:pt x="8848725" y="697501"/>
                </a:cubicBezTo>
                <a:cubicBezTo>
                  <a:pt x="8995171" y="511424"/>
                  <a:pt x="9041606" y="302087"/>
                  <a:pt x="9238059" y="165437"/>
                </a:cubicBezTo>
                <a:cubicBezTo>
                  <a:pt x="9280921" y="197419"/>
                  <a:pt x="9238059" y="229401"/>
                  <a:pt x="9255919" y="255567"/>
                </a:cubicBezTo>
                <a:cubicBezTo>
                  <a:pt x="9266634" y="255567"/>
                  <a:pt x="9198767" y="560851"/>
                  <a:pt x="9477374" y="578295"/>
                </a:cubicBezTo>
                <a:cubicBezTo>
                  <a:pt x="9477374" y="584110"/>
                  <a:pt x="9477374" y="589925"/>
                  <a:pt x="9488091" y="595740"/>
                </a:cubicBezTo>
                <a:cubicBezTo>
                  <a:pt x="9527380" y="627722"/>
                  <a:pt x="9620249" y="598648"/>
                  <a:pt x="9627393" y="650981"/>
                </a:cubicBezTo>
                <a:cubicBezTo>
                  <a:pt x="9634537" y="709131"/>
                  <a:pt x="9666684" y="764373"/>
                  <a:pt x="9648824" y="825429"/>
                </a:cubicBezTo>
                <a:cubicBezTo>
                  <a:pt x="9634537" y="871948"/>
                  <a:pt x="9616678" y="921374"/>
                  <a:pt x="9616678" y="970802"/>
                </a:cubicBezTo>
                <a:cubicBezTo>
                  <a:pt x="9616678" y="1023136"/>
                  <a:pt x="9495233" y="1095822"/>
                  <a:pt x="9655968" y="1127805"/>
                </a:cubicBezTo>
                <a:cubicBezTo>
                  <a:pt x="9663111" y="1127805"/>
                  <a:pt x="9645252" y="1217935"/>
                  <a:pt x="9638109" y="1267362"/>
                </a:cubicBezTo>
                <a:cubicBezTo>
                  <a:pt x="9630965" y="1308066"/>
                  <a:pt x="9598818" y="1357494"/>
                  <a:pt x="9663111" y="1386568"/>
                </a:cubicBezTo>
                <a:cubicBezTo>
                  <a:pt x="9702403" y="1401105"/>
                  <a:pt x="9773840" y="1331326"/>
                  <a:pt x="9780984" y="1270269"/>
                </a:cubicBezTo>
                <a:cubicBezTo>
                  <a:pt x="9788127" y="1215028"/>
                  <a:pt x="9795271" y="1159787"/>
                  <a:pt x="9780984" y="1107452"/>
                </a:cubicBezTo>
                <a:cubicBezTo>
                  <a:pt x="9763125" y="1043488"/>
                  <a:pt x="9791699" y="1008598"/>
                  <a:pt x="9855993" y="991154"/>
                </a:cubicBezTo>
                <a:cubicBezTo>
                  <a:pt x="9923858" y="970802"/>
                  <a:pt x="9959577" y="933005"/>
                  <a:pt x="9991724" y="880670"/>
                </a:cubicBezTo>
                <a:cubicBezTo>
                  <a:pt x="10070305" y="752742"/>
                  <a:pt x="10163174" y="630630"/>
                  <a:pt x="10209609" y="491071"/>
                </a:cubicBezTo>
                <a:cubicBezTo>
                  <a:pt x="10216753" y="464905"/>
                  <a:pt x="10231040" y="432923"/>
                  <a:pt x="10291762" y="421292"/>
                </a:cubicBezTo>
                <a:cubicBezTo>
                  <a:pt x="10198893" y="799262"/>
                  <a:pt x="9959577" y="1142341"/>
                  <a:pt x="9973865" y="1531941"/>
                </a:cubicBezTo>
                <a:cubicBezTo>
                  <a:pt x="10048874" y="1427272"/>
                  <a:pt x="10052446" y="1302252"/>
                  <a:pt x="10106024" y="1188861"/>
                </a:cubicBezTo>
                <a:cubicBezTo>
                  <a:pt x="10145315" y="1270269"/>
                  <a:pt x="10102453" y="1345863"/>
                  <a:pt x="10081022" y="1421458"/>
                </a:cubicBezTo>
                <a:cubicBezTo>
                  <a:pt x="10063162" y="1485421"/>
                  <a:pt x="10059590" y="1543570"/>
                  <a:pt x="10170318" y="1549385"/>
                </a:cubicBezTo>
                <a:cubicBezTo>
                  <a:pt x="10181034" y="1549385"/>
                  <a:pt x="10188178" y="1549385"/>
                  <a:pt x="10198893" y="1549385"/>
                </a:cubicBezTo>
                <a:cubicBezTo>
                  <a:pt x="10245327" y="1526126"/>
                  <a:pt x="10266759" y="1494144"/>
                  <a:pt x="10281046" y="1453439"/>
                </a:cubicBezTo>
                <a:cubicBezTo>
                  <a:pt x="10288190" y="1430180"/>
                  <a:pt x="10302477" y="1398198"/>
                  <a:pt x="10334625" y="1398198"/>
                </a:cubicBezTo>
                <a:cubicBezTo>
                  <a:pt x="10456068" y="1401105"/>
                  <a:pt x="10491787" y="1322604"/>
                  <a:pt x="10527506" y="1247010"/>
                </a:cubicBezTo>
                <a:cubicBezTo>
                  <a:pt x="10588228" y="1287714"/>
                  <a:pt x="10545365" y="1322604"/>
                  <a:pt x="10548937" y="1354586"/>
                </a:cubicBezTo>
                <a:cubicBezTo>
                  <a:pt x="10552509" y="1374938"/>
                  <a:pt x="10556080" y="1395290"/>
                  <a:pt x="10588228" y="1395290"/>
                </a:cubicBezTo>
                <a:cubicBezTo>
                  <a:pt x="10613230" y="1395290"/>
                  <a:pt x="10645378" y="1386568"/>
                  <a:pt x="10645378" y="1366216"/>
                </a:cubicBezTo>
                <a:cubicBezTo>
                  <a:pt x="10648949" y="1238288"/>
                  <a:pt x="10820400" y="1165601"/>
                  <a:pt x="10820400" y="1031858"/>
                </a:cubicBezTo>
                <a:cubicBezTo>
                  <a:pt x="10820400" y="950449"/>
                  <a:pt x="10916840" y="1072563"/>
                  <a:pt x="10956131" y="1005691"/>
                </a:cubicBezTo>
                <a:cubicBezTo>
                  <a:pt x="10966847" y="991154"/>
                  <a:pt x="10981133" y="1046395"/>
                  <a:pt x="10977562" y="1069655"/>
                </a:cubicBezTo>
                <a:cubicBezTo>
                  <a:pt x="10973991" y="1092915"/>
                  <a:pt x="10948987" y="1113267"/>
                  <a:pt x="10966847" y="1142341"/>
                </a:cubicBezTo>
                <a:cubicBezTo>
                  <a:pt x="11031140" y="1156879"/>
                  <a:pt x="11056143" y="1119081"/>
                  <a:pt x="11074003" y="1084192"/>
                </a:cubicBezTo>
                <a:cubicBezTo>
                  <a:pt x="11116865" y="1008598"/>
                  <a:pt x="11166871" y="933005"/>
                  <a:pt x="11181159" y="848688"/>
                </a:cubicBezTo>
                <a:cubicBezTo>
                  <a:pt x="11184730" y="819614"/>
                  <a:pt x="11202590" y="802169"/>
                  <a:pt x="11238309" y="805077"/>
                </a:cubicBezTo>
                <a:cubicBezTo>
                  <a:pt x="11284744" y="810891"/>
                  <a:pt x="11270456" y="839966"/>
                  <a:pt x="11266884" y="863226"/>
                </a:cubicBezTo>
                <a:cubicBezTo>
                  <a:pt x="11263312" y="877763"/>
                  <a:pt x="11252596" y="892300"/>
                  <a:pt x="11277600" y="906838"/>
                </a:cubicBezTo>
                <a:cubicBezTo>
                  <a:pt x="11531203" y="566666"/>
                  <a:pt x="11516915" y="386403"/>
                  <a:pt x="11724084" y="5527"/>
                </a:cubicBezTo>
                <a:cubicBezTo>
                  <a:pt x="11763375" y="89842"/>
                  <a:pt x="11734800" y="150899"/>
                  <a:pt x="11727656" y="209048"/>
                </a:cubicBezTo>
                <a:cubicBezTo>
                  <a:pt x="11709796" y="354421"/>
                  <a:pt x="11677649" y="264290"/>
                  <a:pt x="11656218" y="409663"/>
                </a:cubicBezTo>
                <a:cubicBezTo>
                  <a:pt x="11645503" y="479442"/>
                  <a:pt x="11609784" y="543406"/>
                  <a:pt x="11666934" y="621907"/>
                </a:cubicBezTo>
                <a:cubicBezTo>
                  <a:pt x="11706225" y="674241"/>
                  <a:pt x="11663362" y="758557"/>
                  <a:pt x="11631215" y="822521"/>
                </a:cubicBezTo>
                <a:cubicBezTo>
                  <a:pt x="11602640" y="874856"/>
                  <a:pt x="11595497" y="927190"/>
                  <a:pt x="11631215" y="996969"/>
                </a:cubicBezTo>
                <a:cubicBezTo>
                  <a:pt x="11652646" y="933005"/>
                  <a:pt x="11670505" y="883578"/>
                  <a:pt x="11684793" y="834151"/>
                </a:cubicBezTo>
                <a:cubicBezTo>
                  <a:pt x="11695509" y="793447"/>
                  <a:pt x="11720512" y="770187"/>
                  <a:pt x="11774090" y="773095"/>
                </a:cubicBezTo>
                <a:cubicBezTo>
                  <a:pt x="11802665" y="773095"/>
                  <a:pt x="11841956" y="764373"/>
                  <a:pt x="11856243" y="793447"/>
                </a:cubicBezTo>
                <a:cubicBezTo>
                  <a:pt x="11870531" y="816706"/>
                  <a:pt x="11856243" y="848688"/>
                  <a:pt x="11831240" y="860319"/>
                </a:cubicBezTo>
                <a:cubicBezTo>
                  <a:pt x="11784806" y="874856"/>
                  <a:pt x="11741944" y="889393"/>
                  <a:pt x="11738371" y="938820"/>
                </a:cubicBezTo>
                <a:cubicBezTo>
                  <a:pt x="11731228" y="1005691"/>
                  <a:pt x="11759802" y="967894"/>
                  <a:pt x="11795521" y="956264"/>
                </a:cubicBezTo>
                <a:cubicBezTo>
                  <a:pt x="11834812" y="944634"/>
                  <a:pt x="11845527" y="979524"/>
                  <a:pt x="11838384" y="1002784"/>
                </a:cubicBezTo>
                <a:cubicBezTo>
                  <a:pt x="11806237" y="1090007"/>
                  <a:pt x="11863387" y="1180138"/>
                  <a:pt x="11816952" y="1270269"/>
                </a:cubicBezTo>
                <a:cubicBezTo>
                  <a:pt x="11931252" y="1247010"/>
                  <a:pt x="11981259" y="1197583"/>
                  <a:pt x="11999118" y="1092915"/>
                </a:cubicBezTo>
                <a:cubicBezTo>
                  <a:pt x="12002690" y="1055118"/>
                  <a:pt x="11995547" y="1014413"/>
                  <a:pt x="12027693" y="979524"/>
                </a:cubicBezTo>
                <a:cubicBezTo>
                  <a:pt x="12045553" y="959172"/>
                  <a:pt x="12066984" y="938820"/>
                  <a:pt x="12102703" y="953357"/>
                </a:cubicBezTo>
                <a:cubicBezTo>
                  <a:pt x="12127705" y="962080"/>
                  <a:pt x="12127705" y="985338"/>
                  <a:pt x="12120562" y="1005691"/>
                </a:cubicBezTo>
                <a:cubicBezTo>
                  <a:pt x="12081272" y="1090007"/>
                  <a:pt x="12070555" y="1180138"/>
                  <a:pt x="12056268" y="1267362"/>
                </a:cubicBezTo>
                <a:cubicBezTo>
                  <a:pt x="12052697" y="1281899"/>
                  <a:pt x="12045553" y="1296437"/>
                  <a:pt x="12081272" y="1310974"/>
                </a:cubicBezTo>
                <a:cubicBezTo>
                  <a:pt x="12113418" y="1209213"/>
                  <a:pt x="12156280" y="1110359"/>
                  <a:pt x="12191999" y="1008598"/>
                </a:cubicBezTo>
                <a:lnTo>
                  <a:pt x="12191999" y="6105653"/>
                </a:lnTo>
                <a:lnTo>
                  <a:pt x="0" y="6105653"/>
                </a:lnTo>
                <a:lnTo>
                  <a:pt x="0" y="927116"/>
                </a:lnTo>
                <a:lnTo>
                  <a:pt x="61930" y="902578"/>
                </a:lnTo>
                <a:cubicBezTo>
                  <a:pt x="91454" y="894128"/>
                  <a:pt x="122931" y="887949"/>
                  <a:pt x="155971" y="883588"/>
                </a:cubicBezTo>
                <a:cubicBezTo>
                  <a:pt x="223837" y="877773"/>
                  <a:pt x="245268" y="839976"/>
                  <a:pt x="277414" y="802179"/>
                </a:cubicBezTo>
                <a:cubicBezTo>
                  <a:pt x="388143" y="674251"/>
                  <a:pt x="488155" y="537601"/>
                  <a:pt x="638174" y="430025"/>
                </a:cubicBezTo>
                <a:cubicBezTo>
                  <a:pt x="620315" y="555046"/>
                  <a:pt x="520302" y="653899"/>
                  <a:pt x="477440" y="784735"/>
                </a:cubicBezTo>
                <a:cubicBezTo>
                  <a:pt x="641746" y="680066"/>
                  <a:pt x="727471" y="543415"/>
                  <a:pt x="827483" y="418395"/>
                </a:cubicBezTo>
                <a:cubicBezTo>
                  <a:pt x="873917" y="360246"/>
                  <a:pt x="931068" y="307912"/>
                  <a:pt x="956071" y="241040"/>
                </a:cubicBezTo>
                <a:cubicBezTo>
                  <a:pt x="961429" y="223595"/>
                  <a:pt x="972814" y="196338"/>
                  <a:pt x="999268" y="192386"/>
                </a:cubicBezTo>
                <a:cubicBezTo>
                  <a:pt x="1008086" y="191069"/>
                  <a:pt x="1018579" y="192341"/>
                  <a:pt x="1031080" y="197429"/>
                </a:cubicBezTo>
                <a:cubicBezTo>
                  <a:pt x="1073942" y="214873"/>
                  <a:pt x="1059654" y="246855"/>
                  <a:pt x="1048940" y="275930"/>
                </a:cubicBezTo>
                <a:cubicBezTo>
                  <a:pt x="1020365" y="345708"/>
                  <a:pt x="1020365" y="421303"/>
                  <a:pt x="1020365" y="517249"/>
                </a:cubicBezTo>
                <a:cubicBezTo>
                  <a:pt x="1156096" y="435840"/>
                  <a:pt x="1113233" y="287560"/>
                  <a:pt x="1256108" y="217780"/>
                </a:cubicBezTo>
                <a:cubicBezTo>
                  <a:pt x="1281111" y="305004"/>
                  <a:pt x="1231105" y="371876"/>
                  <a:pt x="1220389" y="441654"/>
                </a:cubicBezTo>
                <a:cubicBezTo>
                  <a:pt x="1209674" y="505619"/>
                  <a:pt x="1234677" y="520156"/>
                  <a:pt x="1313258" y="505619"/>
                </a:cubicBezTo>
                <a:cubicBezTo>
                  <a:pt x="1434702" y="482359"/>
                  <a:pt x="1495424" y="517249"/>
                  <a:pt x="1463277" y="610287"/>
                </a:cubicBezTo>
                <a:cubicBezTo>
                  <a:pt x="1431130" y="697511"/>
                  <a:pt x="1477565" y="706233"/>
                  <a:pt x="1545430" y="682974"/>
                </a:cubicBezTo>
                <a:cubicBezTo>
                  <a:pt x="1645442" y="648084"/>
                  <a:pt x="1724024" y="685881"/>
                  <a:pt x="1809749" y="712048"/>
                </a:cubicBezTo>
                <a:cubicBezTo>
                  <a:pt x="1938336" y="752753"/>
                  <a:pt x="2002630" y="735308"/>
                  <a:pt x="2099071" y="650992"/>
                </a:cubicBezTo>
                <a:cubicBezTo>
                  <a:pt x="2152648" y="601565"/>
                  <a:pt x="2199083" y="552138"/>
                  <a:pt x="2245518" y="482359"/>
                </a:cubicBezTo>
                <a:cubicBezTo>
                  <a:pt x="2270521" y="642269"/>
                  <a:pt x="2356245" y="476544"/>
                  <a:pt x="2409824" y="531786"/>
                </a:cubicBezTo>
                <a:cubicBezTo>
                  <a:pt x="2431255" y="645176"/>
                  <a:pt x="2259804" y="735308"/>
                  <a:pt x="2309812" y="889403"/>
                </a:cubicBezTo>
                <a:cubicBezTo>
                  <a:pt x="2456258" y="703326"/>
                  <a:pt x="2502693" y="493989"/>
                  <a:pt x="2699146" y="357339"/>
                </a:cubicBezTo>
                <a:cubicBezTo>
                  <a:pt x="2742008" y="389321"/>
                  <a:pt x="2699146" y="421303"/>
                  <a:pt x="2717006" y="447469"/>
                </a:cubicBezTo>
                <a:cubicBezTo>
                  <a:pt x="2727721" y="447469"/>
                  <a:pt x="2659854" y="752753"/>
                  <a:pt x="2938461" y="770197"/>
                </a:cubicBezTo>
                <a:cubicBezTo>
                  <a:pt x="2938461" y="776012"/>
                  <a:pt x="2938461" y="781827"/>
                  <a:pt x="2949178" y="787642"/>
                </a:cubicBezTo>
                <a:cubicBezTo>
                  <a:pt x="2988467" y="819624"/>
                  <a:pt x="3081336" y="790550"/>
                  <a:pt x="3088480" y="842883"/>
                </a:cubicBezTo>
                <a:cubicBezTo>
                  <a:pt x="3095624" y="901033"/>
                  <a:pt x="3127771" y="956275"/>
                  <a:pt x="3109911" y="1017331"/>
                </a:cubicBezTo>
                <a:cubicBezTo>
                  <a:pt x="3095624" y="1063850"/>
                  <a:pt x="3077765" y="1113276"/>
                  <a:pt x="3077765" y="1162704"/>
                </a:cubicBezTo>
                <a:cubicBezTo>
                  <a:pt x="3077765" y="1215038"/>
                  <a:pt x="2956320" y="1287724"/>
                  <a:pt x="3117055" y="1319707"/>
                </a:cubicBezTo>
                <a:cubicBezTo>
                  <a:pt x="3124198" y="1319707"/>
                  <a:pt x="3106339" y="1409837"/>
                  <a:pt x="3099196" y="1459264"/>
                </a:cubicBezTo>
                <a:cubicBezTo>
                  <a:pt x="3092052" y="1499968"/>
                  <a:pt x="3059905" y="1549396"/>
                  <a:pt x="3124198" y="1578470"/>
                </a:cubicBezTo>
                <a:cubicBezTo>
                  <a:pt x="3163490" y="1593007"/>
                  <a:pt x="3234927" y="1523228"/>
                  <a:pt x="3242071" y="1462171"/>
                </a:cubicBezTo>
                <a:cubicBezTo>
                  <a:pt x="3249214" y="1406930"/>
                  <a:pt x="3256358" y="1351689"/>
                  <a:pt x="3242071" y="1299354"/>
                </a:cubicBezTo>
                <a:cubicBezTo>
                  <a:pt x="3224212" y="1235390"/>
                  <a:pt x="3252786" y="1200500"/>
                  <a:pt x="3317080" y="1183056"/>
                </a:cubicBezTo>
                <a:cubicBezTo>
                  <a:pt x="3384945" y="1162704"/>
                  <a:pt x="3420664" y="1124907"/>
                  <a:pt x="3452811" y="1072572"/>
                </a:cubicBezTo>
                <a:cubicBezTo>
                  <a:pt x="3531392" y="944644"/>
                  <a:pt x="3624261" y="822532"/>
                  <a:pt x="3670696" y="682973"/>
                </a:cubicBezTo>
                <a:cubicBezTo>
                  <a:pt x="3677840" y="656807"/>
                  <a:pt x="3692127" y="624825"/>
                  <a:pt x="3752849" y="613194"/>
                </a:cubicBezTo>
                <a:cubicBezTo>
                  <a:pt x="3659980" y="991164"/>
                  <a:pt x="3420664" y="1334243"/>
                  <a:pt x="3434952" y="1723843"/>
                </a:cubicBezTo>
                <a:cubicBezTo>
                  <a:pt x="3509961" y="1619174"/>
                  <a:pt x="3513533" y="1494154"/>
                  <a:pt x="3567111" y="1380763"/>
                </a:cubicBezTo>
                <a:cubicBezTo>
                  <a:pt x="3606402" y="1462171"/>
                  <a:pt x="3563540" y="1537765"/>
                  <a:pt x="3542109" y="1613360"/>
                </a:cubicBezTo>
                <a:cubicBezTo>
                  <a:pt x="3524249" y="1677323"/>
                  <a:pt x="3520677" y="1735472"/>
                  <a:pt x="3631405" y="1741287"/>
                </a:cubicBezTo>
                <a:cubicBezTo>
                  <a:pt x="3642121" y="1741287"/>
                  <a:pt x="3649265" y="1741287"/>
                  <a:pt x="3659980" y="1741287"/>
                </a:cubicBezTo>
                <a:cubicBezTo>
                  <a:pt x="3706414" y="1718028"/>
                  <a:pt x="3727846" y="1686046"/>
                  <a:pt x="3742133" y="1645341"/>
                </a:cubicBezTo>
                <a:cubicBezTo>
                  <a:pt x="3749277" y="1622082"/>
                  <a:pt x="3763564" y="1590100"/>
                  <a:pt x="3795712" y="1590100"/>
                </a:cubicBezTo>
                <a:cubicBezTo>
                  <a:pt x="3917155" y="1593007"/>
                  <a:pt x="3952874" y="1514506"/>
                  <a:pt x="3988593" y="1438912"/>
                </a:cubicBezTo>
                <a:cubicBezTo>
                  <a:pt x="4049315" y="1479616"/>
                  <a:pt x="4006452" y="1514506"/>
                  <a:pt x="4010024" y="1546488"/>
                </a:cubicBezTo>
                <a:cubicBezTo>
                  <a:pt x="4013596" y="1566840"/>
                  <a:pt x="4017167" y="1587192"/>
                  <a:pt x="4049315" y="1587192"/>
                </a:cubicBezTo>
                <a:cubicBezTo>
                  <a:pt x="4074317" y="1587192"/>
                  <a:pt x="4106465" y="1578470"/>
                  <a:pt x="4106465" y="1558118"/>
                </a:cubicBezTo>
                <a:cubicBezTo>
                  <a:pt x="4110036" y="1430190"/>
                  <a:pt x="4281487" y="1357503"/>
                  <a:pt x="4281487" y="1223760"/>
                </a:cubicBezTo>
                <a:cubicBezTo>
                  <a:pt x="4281487" y="1142351"/>
                  <a:pt x="4377927" y="1264465"/>
                  <a:pt x="4417219" y="1197593"/>
                </a:cubicBezTo>
                <a:cubicBezTo>
                  <a:pt x="4427935" y="1183056"/>
                  <a:pt x="4442220" y="1238297"/>
                  <a:pt x="4438649" y="1261557"/>
                </a:cubicBezTo>
                <a:cubicBezTo>
                  <a:pt x="4435078" y="1284817"/>
                  <a:pt x="4410074" y="1305169"/>
                  <a:pt x="4427935" y="1334243"/>
                </a:cubicBezTo>
                <a:cubicBezTo>
                  <a:pt x="4492228" y="1348781"/>
                  <a:pt x="4517230" y="1310983"/>
                  <a:pt x="4535090" y="1276094"/>
                </a:cubicBezTo>
                <a:cubicBezTo>
                  <a:pt x="4577952" y="1200500"/>
                  <a:pt x="4627958" y="1124907"/>
                  <a:pt x="4642246" y="1040590"/>
                </a:cubicBezTo>
                <a:cubicBezTo>
                  <a:pt x="4645817" y="1011516"/>
                  <a:pt x="4663677" y="994071"/>
                  <a:pt x="4699396" y="996979"/>
                </a:cubicBezTo>
                <a:cubicBezTo>
                  <a:pt x="4745832" y="1002793"/>
                  <a:pt x="4731544" y="1031868"/>
                  <a:pt x="4727971" y="1055128"/>
                </a:cubicBezTo>
                <a:cubicBezTo>
                  <a:pt x="4724399" y="1069665"/>
                  <a:pt x="4713683" y="1084202"/>
                  <a:pt x="4738688" y="1098740"/>
                </a:cubicBezTo>
                <a:cubicBezTo>
                  <a:pt x="4992291" y="758568"/>
                  <a:pt x="4978002" y="578305"/>
                  <a:pt x="5185172" y="197429"/>
                </a:cubicBezTo>
                <a:cubicBezTo>
                  <a:pt x="5224462" y="281744"/>
                  <a:pt x="5195887" y="342801"/>
                  <a:pt x="5188744" y="400950"/>
                </a:cubicBezTo>
                <a:cubicBezTo>
                  <a:pt x="5170883" y="546323"/>
                  <a:pt x="5138736" y="456192"/>
                  <a:pt x="5117306" y="601565"/>
                </a:cubicBezTo>
                <a:cubicBezTo>
                  <a:pt x="5106590" y="671344"/>
                  <a:pt x="5070871" y="735308"/>
                  <a:pt x="5128021" y="813809"/>
                </a:cubicBezTo>
                <a:cubicBezTo>
                  <a:pt x="5167312" y="866143"/>
                  <a:pt x="5124450" y="950459"/>
                  <a:pt x="5092302" y="1014423"/>
                </a:cubicBezTo>
                <a:cubicBezTo>
                  <a:pt x="5063727" y="1066758"/>
                  <a:pt x="5056585" y="1119092"/>
                  <a:pt x="5092302" y="1188871"/>
                </a:cubicBezTo>
                <a:cubicBezTo>
                  <a:pt x="5113734" y="1124907"/>
                  <a:pt x="5131592" y="1075480"/>
                  <a:pt x="5145880" y="1026053"/>
                </a:cubicBezTo>
                <a:cubicBezTo>
                  <a:pt x="5156596" y="985349"/>
                  <a:pt x="5181600" y="962089"/>
                  <a:pt x="5235177" y="964997"/>
                </a:cubicBezTo>
                <a:cubicBezTo>
                  <a:pt x="5263752" y="964997"/>
                  <a:pt x="5303044" y="956275"/>
                  <a:pt x="5317331" y="985349"/>
                </a:cubicBezTo>
                <a:cubicBezTo>
                  <a:pt x="5331618" y="1008608"/>
                  <a:pt x="5317331" y="1040590"/>
                  <a:pt x="5292327" y="1052221"/>
                </a:cubicBezTo>
                <a:cubicBezTo>
                  <a:pt x="5245894" y="1066758"/>
                  <a:pt x="5203031" y="1081295"/>
                  <a:pt x="5199458" y="1130722"/>
                </a:cubicBezTo>
                <a:cubicBezTo>
                  <a:pt x="5192315" y="1197593"/>
                  <a:pt x="5220889" y="1159796"/>
                  <a:pt x="5256608" y="1148166"/>
                </a:cubicBezTo>
                <a:cubicBezTo>
                  <a:pt x="5295899" y="1136536"/>
                  <a:pt x="5306616" y="1171426"/>
                  <a:pt x="5299471" y="1194686"/>
                </a:cubicBezTo>
                <a:cubicBezTo>
                  <a:pt x="5267324" y="1281909"/>
                  <a:pt x="5324474" y="1372040"/>
                  <a:pt x="5278039" y="1462171"/>
                </a:cubicBezTo>
                <a:cubicBezTo>
                  <a:pt x="5392339" y="1438912"/>
                  <a:pt x="5442347" y="1389485"/>
                  <a:pt x="5460205" y="1284817"/>
                </a:cubicBezTo>
                <a:cubicBezTo>
                  <a:pt x="5463777" y="1247020"/>
                  <a:pt x="5456634" y="1206315"/>
                  <a:pt x="5488780" y="1171426"/>
                </a:cubicBezTo>
                <a:cubicBezTo>
                  <a:pt x="5502175" y="1156162"/>
                  <a:pt x="5517579" y="1140898"/>
                  <a:pt x="5539513" y="1140353"/>
                </a:cubicBezTo>
                <a:lnTo>
                  <a:pt x="5552720" y="1143022"/>
                </a:lnTo>
                <a:lnTo>
                  <a:pt x="5574208" y="1115811"/>
                </a:lnTo>
                <a:cubicBezTo>
                  <a:pt x="5609034" y="1085646"/>
                  <a:pt x="5659040" y="1068202"/>
                  <a:pt x="5734050" y="1075470"/>
                </a:cubicBezTo>
                <a:cubicBezTo>
                  <a:pt x="5776912" y="1078377"/>
                  <a:pt x="5809058" y="1055118"/>
                  <a:pt x="5798343" y="1020228"/>
                </a:cubicBezTo>
                <a:cubicBezTo>
                  <a:pt x="5776912" y="953357"/>
                  <a:pt x="5837634" y="921375"/>
                  <a:pt x="5884068" y="883578"/>
                </a:cubicBezTo>
                <a:cubicBezTo>
                  <a:pt x="5966221" y="816706"/>
                  <a:pt x="6051947" y="752742"/>
                  <a:pt x="6066234" y="645166"/>
                </a:cubicBezTo>
                <a:cubicBezTo>
                  <a:pt x="6130528" y="665519"/>
                  <a:pt x="6123384" y="700408"/>
                  <a:pt x="6109096" y="732391"/>
                </a:cubicBezTo>
                <a:cubicBezTo>
                  <a:pt x="6073377" y="816706"/>
                  <a:pt x="6034087" y="901023"/>
                  <a:pt x="5998368" y="985338"/>
                </a:cubicBezTo>
                <a:cubicBezTo>
                  <a:pt x="5976937" y="1040581"/>
                  <a:pt x="5944790" y="1095822"/>
                  <a:pt x="5969793" y="1168509"/>
                </a:cubicBezTo>
                <a:cubicBezTo>
                  <a:pt x="6098380" y="1104545"/>
                  <a:pt x="6123384" y="996969"/>
                  <a:pt x="6162674" y="909745"/>
                </a:cubicBezTo>
                <a:cubicBezTo>
                  <a:pt x="6212681" y="802169"/>
                  <a:pt x="6305549" y="738205"/>
                  <a:pt x="6412705" y="659704"/>
                </a:cubicBezTo>
                <a:cubicBezTo>
                  <a:pt x="6441280" y="738205"/>
                  <a:pt x="6362699" y="787632"/>
                  <a:pt x="6366271" y="851596"/>
                </a:cubicBezTo>
                <a:cubicBezTo>
                  <a:pt x="6376987" y="854503"/>
                  <a:pt x="6398418" y="860319"/>
                  <a:pt x="6398418" y="860319"/>
                </a:cubicBezTo>
                <a:cubicBezTo>
                  <a:pt x="6455568" y="755650"/>
                  <a:pt x="6562724" y="709131"/>
                  <a:pt x="6694884" y="691686"/>
                </a:cubicBezTo>
                <a:cubicBezTo>
                  <a:pt x="6762750" y="685871"/>
                  <a:pt x="6784181" y="648074"/>
                  <a:pt x="6816327" y="610277"/>
                </a:cubicBezTo>
                <a:cubicBezTo>
                  <a:pt x="6927056" y="482349"/>
                  <a:pt x="7027068" y="345699"/>
                  <a:pt x="7177087" y="238123"/>
                </a:cubicBezTo>
                <a:cubicBezTo>
                  <a:pt x="7159228" y="363144"/>
                  <a:pt x="7059215" y="461997"/>
                  <a:pt x="7016353" y="592833"/>
                </a:cubicBezTo>
                <a:cubicBezTo>
                  <a:pt x="7180659" y="488164"/>
                  <a:pt x="7266384" y="351513"/>
                  <a:pt x="7366396" y="226493"/>
                </a:cubicBezTo>
                <a:cubicBezTo>
                  <a:pt x="7412830" y="168344"/>
                  <a:pt x="7469981" y="116010"/>
                  <a:pt x="7494984" y="49138"/>
                </a:cubicBezTo>
                <a:cubicBezTo>
                  <a:pt x="7500342" y="31693"/>
                  <a:pt x="7511727" y="4436"/>
                  <a:pt x="7538181" y="484"/>
                </a:cubicBezTo>
                <a:close/>
              </a:path>
            </a:pathLst>
          </a:custGeom>
          <a:solidFill>
            <a:srgbClr val="45AFAD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F669107-F021-2894-813D-B1C63D103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/>
              <a:t>Proč je důležitý?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4E4E32E6-6301-6CD3-1F84-1B8BC72808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6684966"/>
              </p:ext>
            </p:extLst>
          </p:nvPr>
        </p:nvGraphicFramePr>
        <p:xfrm>
          <a:off x="1246414" y="2203124"/>
          <a:ext cx="9699172" cy="3902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9023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9F7781F-21EE-BE17-6F3A-85988A389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43467"/>
            <a:ext cx="3888526" cy="1800526"/>
          </a:xfrm>
        </p:spPr>
        <p:txBody>
          <a:bodyPr>
            <a:normAutofit/>
          </a:bodyPr>
          <a:lstStyle/>
          <a:p>
            <a:r>
              <a:rPr lang="pt-BR" dirty="0"/>
              <a:t>Kde se dá </a:t>
            </a:r>
            <a:r>
              <a:rPr lang="cs-CZ" dirty="0"/>
              <a:t>certifikát </a:t>
            </a:r>
            <a:r>
              <a:rPr lang="pt-BR" dirty="0"/>
              <a:t>pořídit?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F9D45F-1B36-52BD-9DDF-52AE2FDBC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874206"/>
            <a:ext cx="3888528" cy="3553581"/>
          </a:xfrm>
        </p:spPr>
        <p:txBody>
          <a:bodyPr>
            <a:normAutofit/>
          </a:bodyPr>
          <a:lstStyle/>
          <a:p>
            <a:r>
              <a:rPr lang="cs-CZ" sz="2000" dirty="0"/>
              <a:t>Certifikační autorita vydává digitální certifikáty, což jsou elektronicky podepsané veřejné šifrovací klíče, které obsahují identifikační údaje svého majitele, za jejichž správnost se certifikační autorita zaručila</a:t>
            </a:r>
          </a:p>
          <a:p>
            <a:endParaRPr lang="cs-CZ" sz="2000" dirty="0"/>
          </a:p>
        </p:txBody>
      </p:sp>
      <p:pic>
        <p:nvPicPr>
          <p:cNvPr id="7" name="Graphic 6" descr="Employee Badge">
            <a:extLst>
              <a:ext uri="{FF2B5EF4-FFF2-40B4-BE49-F238E27FC236}">
                <a16:creationId xmlns:a16="http://schemas.microsoft.com/office/drawing/2014/main" id="{8DACA304-B5EC-0CE0-FD0F-5F637B104C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00986" y="1069398"/>
            <a:ext cx="4747547" cy="4747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482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DF0A98B-63F0-47BD-9203-AD26B8E33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D3D6B5C-B8B4-4071-9480-DEE5EC781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31334" y="1327050"/>
            <a:ext cx="6079676" cy="4114233"/>
          </a:xfrm>
          <a:custGeom>
            <a:avLst/>
            <a:gdLst>
              <a:gd name="connsiteX0" fmla="*/ 1164045 w 7323233"/>
              <a:gd name="connsiteY0" fmla="*/ 25 h 5835507"/>
              <a:gd name="connsiteX1" fmla="*/ 1213723 w 7323233"/>
              <a:gd name="connsiteY1" fmla="*/ 8385 h 5835507"/>
              <a:gd name="connsiteX2" fmla="*/ 2251656 w 7323233"/>
              <a:gd name="connsiteY2" fmla="*/ 138318 h 5835507"/>
              <a:gd name="connsiteX3" fmla="*/ 3226534 w 7323233"/>
              <a:gd name="connsiteY3" fmla="*/ 205194 h 5835507"/>
              <a:gd name="connsiteX4" fmla="*/ 4404335 w 7323233"/>
              <a:gd name="connsiteY4" fmla="*/ 316784 h 5835507"/>
              <a:gd name="connsiteX5" fmla="*/ 5225968 w 7323233"/>
              <a:gd name="connsiteY5" fmla="*/ 350415 h 5835507"/>
              <a:gd name="connsiteX6" fmla="*/ 5266859 w 7323233"/>
              <a:gd name="connsiteY6" fmla="*/ 348884 h 5835507"/>
              <a:gd name="connsiteX7" fmla="*/ 5685318 w 7323233"/>
              <a:gd name="connsiteY7" fmla="*/ 399712 h 5835507"/>
              <a:gd name="connsiteX8" fmla="*/ 5411315 w 7323233"/>
              <a:gd name="connsiteY8" fmla="*/ 618305 h 5835507"/>
              <a:gd name="connsiteX9" fmla="*/ 5805698 w 7323233"/>
              <a:gd name="connsiteY9" fmla="*/ 721868 h 5835507"/>
              <a:gd name="connsiteX10" fmla="*/ 6188997 w 7323233"/>
              <a:gd name="connsiteY10" fmla="*/ 868233 h 5835507"/>
              <a:gd name="connsiteX11" fmla="*/ 6261225 w 7323233"/>
              <a:gd name="connsiteY11" fmla="*/ 928614 h 5835507"/>
              <a:gd name="connsiteX12" fmla="*/ 6858533 w 7323233"/>
              <a:gd name="connsiteY12" fmla="*/ 1323379 h 5835507"/>
              <a:gd name="connsiteX13" fmla="*/ 6744269 w 7323233"/>
              <a:gd name="connsiteY13" fmla="*/ 1407072 h 5835507"/>
              <a:gd name="connsiteX14" fmla="*/ 6956365 w 7323233"/>
              <a:gd name="connsiteY14" fmla="*/ 1507197 h 5835507"/>
              <a:gd name="connsiteX15" fmla="*/ 7004134 w 7323233"/>
              <a:gd name="connsiteY15" fmla="*/ 1549234 h 5835507"/>
              <a:gd name="connsiteX16" fmla="*/ 6963627 w 7323233"/>
              <a:gd name="connsiteY16" fmla="*/ 1599678 h 5835507"/>
              <a:gd name="connsiteX17" fmla="*/ 6875731 w 7323233"/>
              <a:gd name="connsiteY17" fmla="*/ 1634837 h 5835507"/>
              <a:gd name="connsiteX18" fmla="*/ 6759175 w 7323233"/>
              <a:gd name="connsiteY18" fmla="*/ 1723878 h 5835507"/>
              <a:gd name="connsiteX19" fmla="*/ 6763759 w 7323233"/>
              <a:gd name="connsiteY19" fmla="*/ 1793431 h 5835507"/>
              <a:gd name="connsiteX20" fmla="*/ 6832931 w 7323233"/>
              <a:gd name="connsiteY20" fmla="*/ 1919543 h 5835507"/>
              <a:gd name="connsiteX21" fmla="*/ 6728984 w 7323233"/>
              <a:gd name="connsiteY21" fmla="*/ 2051386 h 5835507"/>
              <a:gd name="connsiteX22" fmla="*/ 6675481 w 7323233"/>
              <a:gd name="connsiteY22" fmla="*/ 2090365 h 5835507"/>
              <a:gd name="connsiteX23" fmla="*/ 6778665 w 7323233"/>
              <a:gd name="connsiteY23" fmla="*/ 2103740 h 5835507"/>
              <a:gd name="connsiteX24" fmla="*/ 6814587 w 7323233"/>
              <a:gd name="connsiteY24" fmla="*/ 2158771 h 5835507"/>
              <a:gd name="connsiteX25" fmla="*/ 6830637 w 7323233"/>
              <a:gd name="connsiteY25" fmla="*/ 2186286 h 5835507"/>
              <a:gd name="connsiteX26" fmla="*/ 6928087 w 7323233"/>
              <a:gd name="connsiteY26" fmla="*/ 2358639 h 5835507"/>
              <a:gd name="connsiteX27" fmla="*/ 6911653 w 7323233"/>
              <a:gd name="connsiteY27" fmla="*/ 2406789 h 5835507"/>
              <a:gd name="connsiteX28" fmla="*/ 6749237 w 7323233"/>
              <a:gd name="connsiteY28" fmla="*/ 2639522 h 5835507"/>
              <a:gd name="connsiteX29" fmla="*/ 6921971 w 7323233"/>
              <a:gd name="connsiteY29" fmla="*/ 2704488 h 5835507"/>
              <a:gd name="connsiteX30" fmla="*/ 6932290 w 7323233"/>
              <a:gd name="connsiteY30" fmla="*/ 2814548 h 5835507"/>
              <a:gd name="connsiteX31" fmla="*/ 7020186 w 7323233"/>
              <a:gd name="connsiteY31" fmla="*/ 2937603 h 5835507"/>
              <a:gd name="connsiteX32" fmla="*/ 7213555 w 7323233"/>
              <a:gd name="connsiteY32" fmla="*/ 3110719 h 5835507"/>
              <a:gd name="connsiteX33" fmla="*/ 7323233 w 7323233"/>
              <a:gd name="connsiteY33" fmla="*/ 3226893 h 5835507"/>
              <a:gd name="connsiteX34" fmla="*/ 7134067 w 7323233"/>
              <a:gd name="connsiteY34" fmla="*/ 3257847 h 5835507"/>
              <a:gd name="connsiteX35" fmla="*/ 7104643 w 7323233"/>
              <a:gd name="connsiteY35" fmla="*/ 3275809 h 5835507"/>
              <a:gd name="connsiteX36" fmla="*/ 7127189 w 7323233"/>
              <a:gd name="connsiteY36" fmla="*/ 3336953 h 5835507"/>
              <a:gd name="connsiteX37" fmla="*/ 7157379 w 7323233"/>
              <a:gd name="connsiteY37" fmla="*/ 3397718 h 5835507"/>
              <a:gd name="connsiteX38" fmla="*/ 7136361 w 7323233"/>
              <a:gd name="connsiteY38" fmla="*/ 3445487 h 5835507"/>
              <a:gd name="connsiteX39" fmla="*/ 6988849 w 7323233"/>
              <a:gd name="connsiteY39" fmla="*/ 3652233 h 5835507"/>
              <a:gd name="connsiteX40" fmla="*/ 6867705 w 7323233"/>
              <a:gd name="connsiteY40" fmla="*/ 3734395 h 5835507"/>
              <a:gd name="connsiteX41" fmla="*/ 6591791 w 7323233"/>
              <a:gd name="connsiteY41" fmla="*/ 4107760 h 5835507"/>
              <a:gd name="connsiteX42" fmla="*/ 6505041 w 7323233"/>
              <a:gd name="connsiteY42" fmla="*/ 4228904 h 5835507"/>
              <a:gd name="connsiteX43" fmla="*/ 6569243 w 7323233"/>
              <a:gd name="connsiteY43" fmla="*/ 4271704 h 5835507"/>
              <a:gd name="connsiteX44" fmla="*/ 6446188 w 7323233"/>
              <a:gd name="connsiteY44" fmla="*/ 4398582 h 5835507"/>
              <a:gd name="connsiteX45" fmla="*/ 6301351 w 7323233"/>
              <a:gd name="connsiteY45" fmla="*/ 4539595 h 5835507"/>
              <a:gd name="connsiteX46" fmla="*/ 6263519 w 7323233"/>
              <a:gd name="connsiteY46" fmla="*/ 4577047 h 5835507"/>
              <a:gd name="connsiteX47" fmla="*/ 3277744 w 7323233"/>
              <a:gd name="connsiteY47" fmla="*/ 5834336 h 5835507"/>
              <a:gd name="connsiteX48" fmla="*/ 2490505 w 7323233"/>
              <a:gd name="connsiteY48" fmla="*/ 5648992 h 5835507"/>
              <a:gd name="connsiteX49" fmla="*/ 2179046 w 7323233"/>
              <a:gd name="connsiteY49" fmla="*/ 5504920 h 5835507"/>
              <a:gd name="connsiteX50" fmla="*/ 1780078 w 7323233"/>
              <a:gd name="connsiteY50" fmla="*/ 5273715 h 5835507"/>
              <a:gd name="connsiteX51" fmla="*/ 1353592 w 7323233"/>
              <a:gd name="connsiteY51" fmla="*/ 5087606 h 5835507"/>
              <a:gd name="connsiteX52" fmla="*/ 1208373 w 7323233"/>
              <a:gd name="connsiteY52" fmla="*/ 4917165 h 5835507"/>
              <a:gd name="connsiteX53" fmla="*/ 1157548 w 7323233"/>
              <a:gd name="connsiteY53" fmla="*/ 4869396 h 5835507"/>
              <a:gd name="connsiteX54" fmla="*/ 1030289 w 7323233"/>
              <a:gd name="connsiteY54" fmla="*/ 4807103 h 5835507"/>
              <a:gd name="connsiteX55" fmla="*/ 808258 w 7323233"/>
              <a:gd name="connsiteY55" fmla="*/ 4672585 h 5835507"/>
              <a:gd name="connsiteX56" fmla="*/ 889658 w 7323233"/>
              <a:gd name="connsiteY56" fmla="*/ 4642013 h 5835507"/>
              <a:gd name="connsiteX57" fmla="*/ 1123917 w 7323233"/>
              <a:gd name="connsiteY57" fmla="*/ 4723412 h 5835507"/>
              <a:gd name="connsiteX58" fmla="*/ 1294360 w 7323233"/>
              <a:gd name="connsiteY58" fmla="*/ 4745194 h 5835507"/>
              <a:gd name="connsiteX59" fmla="*/ 1054367 w 7323233"/>
              <a:gd name="connsiteY59" fmla="*/ 4603034 h 5835507"/>
              <a:gd name="connsiteX60" fmla="*/ 822015 w 7323233"/>
              <a:gd name="connsiteY60" fmla="*/ 4418070 h 5835507"/>
              <a:gd name="connsiteX61" fmla="*/ 1001246 w 7323233"/>
              <a:gd name="connsiteY61" fmla="*/ 4453610 h 5835507"/>
              <a:gd name="connsiteX62" fmla="*/ 1008889 w 7323233"/>
              <a:gd name="connsiteY62" fmla="*/ 4428770 h 5835507"/>
              <a:gd name="connsiteX63" fmla="*/ 853733 w 7323233"/>
              <a:gd name="connsiteY63" fmla="*/ 4208648 h 5835507"/>
              <a:gd name="connsiteX64" fmla="*/ 776921 w 7323233"/>
              <a:gd name="connsiteY64" fmla="*/ 4119989 h 5835507"/>
              <a:gd name="connsiteX65" fmla="*/ 431453 w 7323233"/>
              <a:gd name="connsiteY65" fmla="*/ 3852864 h 5835507"/>
              <a:gd name="connsiteX66" fmla="*/ 759342 w 7323233"/>
              <a:gd name="connsiteY66" fmla="*/ 3972095 h 5835507"/>
              <a:gd name="connsiteX67" fmla="*/ 420753 w 7323233"/>
              <a:gd name="connsiteY67" fmla="*/ 3712230 h 5835507"/>
              <a:gd name="connsiteX68" fmla="*/ 256425 w 7323233"/>
              <a:gd name="connsiteY68" fmla="*/ 3616309 h 5835507"/>
              <a:gd name="connsiteX69" fmla="*/ 214772 w 7323233"/>
              <a:gd name="connsiteY69" fmla="*/ 3559749 h 5835507"/>
              <a:gd name="connsiteX70" fmla="*/ 287762 w 7323233"/>
              <a:gd name="connsiteY70" fmla="*/ 3547521 h 5835507"/>
              <a:gd name="connsiteX71" fmla="*/ 511706 w 7323233"/>
              <a:gd name="connsiteY71" fmla="*/ 3569305 h 5835507"/>
              <a:gd name="connsiteX72" fmla="*/ 235409 w 7323233"/>
              <a:gd name="connsiteY72" fmla="*/ 3394659 h 5835507"/>
              <a:gd name="connsiteX73" fmla="*/ 442537 w 7323233"/>
              <a:gd name="connsiteY73" fmla="*/ 3421409 h 5835507"/>
              <a:gd name="connsiteX74" fmla="*/ 502152 w 7323233"/>
              <a:gd name="connsiteY74" fmla="*/ 3352622 h 5835507"/>
              <a:gd name="connsiteX75" fmla="*/ 598455 w 7323233"/>
              <a:gd name="connsiteY75" fmla="*/ 3241415 h 5835507"/>
              <a:gd name="connsiteX76" fmla="*/ 664949 w 7323233"/>
              <a:gd name="connsiteY76" fmla="*/ 3179506 h 5835507"/>
              <a:gd name="connsiteX77" fmla="*/ 692846 w 7323233"/>
              <a:gd name="connsiteY77" fmla="*/ 2984607 h 5835507"/>
              <a:gd name="connsiteX78" fmla="*/ 635524 w 7323233"/>
              <a:gd name="connsiteY78" fmla="*/ 2771366 h 5835507"/>
              <a:gd name="connsiteX79" fmla="*/ 480368 w 7323233"/>
              <a:gd name="connsiteY79" fmla="*/ 2663598 h 5835507"/>
              <a:gd name="connsiteX80" fmla="*/ 525081 w 7323233"/>
              <a:gd name="connsiteY80" fmla="*/ 2542454 h 5835507"/>
              <a:gd name="connsiteX81" fmla="*/ 855264 w 7323233"/>
              <a:gd name="connsiteY81" fmla="*/ 2615829 h 5835507"/>
              <a:gd name="connsiteX82" fmla="*/ 361137 w 7323233"/>
              <a:gd name="connsiteY82" fmla="*/ 2327301 h 5835507"/>
              <a:gd name="connsiteX83" fmla="*/ 444065 w 7323233"/>
              <a:gd name="connsiteY83" fmla="*/ 2312780 h 5835507"/>
              <a:gd name="connsiteX84" fmla="*/ 440625 w 7323233"/>
              <a:gd name="connsiteY84" fmla="*/ 2290233 h 5835507"/>
              <a:gd name="connsiteX85" fmla="*/ 445975 w 7323233"/>
              <a:gd name="connsiteY85" fmla="*/ 2151509 h 5835507"/>
              <a:gd name="connsiteX86" fmla="*/ 459734 w 7323233"/>
              <a:gd name="connsiteY86" fmla="*/ 2087690 h 5835507"/>
              <a:gd name="connsiteX87" fmla="*/ 437950 w 7323233"/>
              <a:gd name="connsiteY87" fmla="*/ 2014315 h 5835507"/>
              <a:gd name="connsiteX88" fmla="*/ 808640 w 7323233"/>
              <a:gd name="connsiteY88" fmla="*/ 2042977 h 5835507"/>
              <a:gd name="connsiteX89" fmla="*/ 969908 w 7323233"/>
              <a:gd name="connsiteY89" fmla="*/ 2026162 h 5835507"/>
              <a:gd name="connsiteX90" fmla="*/ 1251176 w 7323233"/>
              <a:gd name="connsiteY90" fmla="*/ 2021577 h 5835507"/>
              <a:gd name="connsiteX91" fmla="*/ 1381491 w 7323233"/>
              <a:gd name="connsiteY91" fmla="*/ 2035718 h 5835507"/>
              <a:gd name="connsiteX92" fmla="*/ 1492697 w 7323233"/>
              <a:gd name="connsiteY92" fmla="*/ 2017374 h 5835507"/>
              <a:gd name="connsiteX93" fmla="*/ 1386076 w 7323233"/>
              <a:gd name="connsiteY93" fmla="*/ 1931006 h 5835507"/>
              <a:gd name="connsiteX94" fmla="*/ 1235889 w 7323233"/>
              <a:gd name="connsiteY94" fmla="*/ 1932153 h 5835507"/>
              <a:gd name="connsiteX95" fmla="*/ 1128886 w 7323233"/>
              <a:gd name="connsiteY95" fmla="*/ 1875977 h 5835507"/>
              <a:gd name="connsiteX96" fmla="*/ 1026851 w 7323233"/>
              <a:gd name="connsiteY96" fmla="*/ 1774322 h 5835507"/>
              <a:gd name="connsiteX97" fmla="*/ 666861 w 7323233"/>
              <a:gd name="connsiteY97" fmla="*/ 1612290 h 5835507"/>
              <a:gd name="connsiteX98" fmla="*/ 601130 w 7323233"/>
              <a:gd name="connsiteY98" fmla="*/ 1550762 h 5835507"/>
              <a:gd name="connsiteX99" fmla="*/ 1630272 w 7323233"/>
              <a:gd name="connsiteY99" fmla="*/ 1785787 h 5835507"/>
              <a:gd name="connsiteX100" fmla="*/ 1312320 w 7323233"/>
              <a:gd name="connsiteY100" fmla="*/ 1687191 h 5835507"/>
              <a:gd name="connsiteX101" fmla="*/ 1527473 w 7323233"/>
              <a:gd name="connsiteY101" fmla="*/ 1705153 h 5835507"/>
              <a:gd name="connsiteX102" fmla="*/ 1646706 w 7323233"/>
              <a:gd name="connsiteY102" fmla="*/ 1639040 h 5835507"/>
              <a:gd name="connsiteX103" fmla="*/ 1645178 w 7323233"/>
              <a:gd name="connsiteY103" fmla="*/ 1620315 h 5835507"/>
              <a:gd name="connsiteX104" fmla="*/ 1557663 w 7323233"/>
              <a:gd name="connsiteY104" fmla="*/ 1558787 h 5835507"/>
              <a:gd name="connsiteX105" fmla="*/ 1506454 w 7323233"/>
              <a:gd name="connsiteY105" fmla="*/ 1519044 h 5835507"/>
              <a:gd name="connsiteX106" fmla="*/ 1366204 w 7323233"/>
              <a:gd name="connsiteY106" fmla="*/ 1375735 h 5835507"/>
              <a:gd name="connsiteX107" fmla="*/ 1466329 w 7323233"/>
              <a:gd name="connsiteY107" fmla="*/ 1360450 h 5835507"/>
              <a:gd name="connsiteX108" fmla="*/ 1503397 w 7323233"/>
              <a:gd name="connsiteY108" fmla="*/ 1330641 h 5835507"/>
              <a:gd name="connsiteX109" fmla="*/ 1475501 w 7323233"/>
              <a:gd name="connsiteY109" fmla="*/ 1288604 h 5835507"/>
              <a:gd name="connsiteX110" fmla="*/ 1165573 w 7323233"/>
              <a:gd name="connsiteY110" fmla="*/ 1159435 h 5835507"/>
              <a:gd name="connsiteX111" fmla="*/ 1141498 w 7323233"/>
              <a:gd name="connsiteY111" fmla="*/ 1059311 h 5835507"/>
              <a:gd name="connsiteX112" fmla="*/ 1199585 w 7323233"/>
              <a:gd name="connsiteY112" fmla="*/ 1044407 h 5835507"/>
              <a:gd name="connsiteX113" fmla="*/ 1267226 w 7323233"/>
              <a:gd name="connsiteY113" fmla="*/ 1051286 h 5835507"/>
              <a:gd name="connsiteX114" fmla="*/ 1213342 w 7323233"/>
              <a:gd name="connsiteY114" fmla="*/ 972561 h 5835507"/>
              <a:gd name="connsiteX115" fmla="*/ 993986 w 7323233"/>
              <a:gd name="connsiteY115" fmla="*/ 893073 h 5835507"/>
              <a:gd name="connsiteX116" fmla="*/ 1047486 w 7323233"/>
              <a:gd name="connsiteY116" fmla="*/ 820083 h 5835507"/>
              <a:gd name="connsiteX117" fmla="*/ 0 w 7323233"/>
              <a:gd name="connsiteY117" fmla="*/ 488371 h 5835507"/>
              <a:gd name="connsiteX118" fmla="*/ 188403 w 7323233"/>
              <a:gd name="connsiteY118" fmla="*/ 484933 h 5835507"/>
              <a:gd name="connsiteX119" fmla="*/ 584315 w 7323233"/>
              <a:gd name="connsiteY119" fmla="*/ 534230 h 5835507"/>
              <a:gd name="connsiteX120" fmla="*/ 782271 w 7323233"/>
              <a:gd name="connsiteY120" fmla="*/ 525824 h 5835507"/>
              <a:gd name="connsiteX121" fmla="*/ 967998 w 7323233"/>
              <a:gd name="connsiteY121" fmla="*/ 552574 h 5835507"/>
              <a:gd name="connsiteX122" fmla="*/ 1129651 w 7323233"/>
              <a:gd name="connsiteY122" fmla="*/ 552574 h 5835507"/>
              <a:gd name="connsiteX123" fmla="*/ 978317 w 7323233"/>
              <a:gd name="connsiteY123" fmla="*/ 513593 h 5835507"/>
              <a:gd name="connsiteX124" fmla="*/ 1074620 w 7323233"/>
              <a:gd name="connsiteY124" fmla="*/ 478818 h 5835507"/>
              <a:gd name="connsiteX125" fmla="*/ 1091435 w 7323233"/>
              <a:gd name="connsiteY125" fmla="*/ 436781 h 5835507"/>
              <a:gd name="connsiteX126" fmla="*/ 1135383 w 7323233"/>
              <a:gd name="connsiteY126" fmla="*/ 404296 h 5835507"/>
              <a:gd name="connsiteX127" fmla="*/ 1384166 w 7323233"/>
              <a:gd name="connsiteY127" fmla="*/ 420349 h 5835507"/>
              <a:gd name="connsiteX128" fmla="*/ 1219839 w 7323233"/>
              <a:gd name="connsiteY128" fmla="*/ 286593 h 5835507"/>
              <a:gd name="connsiteX129" fmla="*/ 1114364 w 7323233"/>
              <a:gd name="connsiteY129" fmla="*/ 264428 h 5835507"/>
              <a:gd name="connsiteX130" fmla="*/ 1090289 w 7323233"/>
              <a:gd name="connsiteY130" fmla="*/ 207487 h 5835507"/>
              <a:gd name="connsiteX131" fmla="*/ 1139204 w 7323233"/>
              <a:gd name="connsiteY131" fmla="*/ 195259 h 5835507"/>
              <a:gd name="connsiteX132" fmla="*/ 1382254 w 7323233"/>
              <a:gd name="connsiteY132" fmla="*/ 242265 h 5835507"/>
              <a:gd name="connsiteX133" fmla="*/ 1423145 w 7323233"/>
              <a:gd name="connsiteY133" fmla="*/ 223537 h 5835507"/>
              <a:gd name="connsiteX134" fmla="*/ 965705 w 7323233"/>
              <a:gd name="connsiteY134" fmla="*/ 102013 h 5835507"/>
              <a:gd name="connsiteX135" fmla="*/ 972586 w 7323233"/>
              <a:gd name="connsiteY135" fmla="*/ 69912 h 5835507"/>
              <a:gd name="connsiteX136" fmla="*/ 1375376 w 7323233"/>
              <a:gd name="connsiteY136" fmla="*/ 119593 h 5835507"/>
              <a:gd name="connsiteX137" fmla="*/ 1117804 w 7323233"/>
              <a:gd name="connsiteY137" fmla="*/ 25200 h 5835507"/>
              <a:gd name="connsiteX138" fmla="*/ 1164045 w 7323233"/>
              <a:gd name="connsiteY138" fmla="*/ 25 h 58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7323233" h="5835507">
                <a:moveTo>
                  <a:pt x="1164045" y="25"/>
                </a:moveTo>
                <a:cubicBezTo>
                  <a:pt x="1180764" y="455"/>
                  <a:pt x="1198056" y="6474"/>
                  <a:pt x="1213723" y="8385"/>
                </a:cubicBezTo>
                <a:cubicBezTo>
                  <a:pt x="1559575" y="51187"/>
                  <a:pt x="1905425" y="97428"/>
                  <a:pt x="2251656" y="138318"/>
                </a:cubicBezTo>
                <a:cubicBezTo>
                  <a:pt x="2575343" y="176534"/>
                  <a:pt x="2901320" y="185322"/>
                  <a:pt x="3226534" y="205194"/>
                </a:cubicBezTo>
                <a:cubicBezTo>
                  <a:pt x="3620153" y="229271"/>
                  <a:pt x="4013008" y="263284"/>
                  <a:pt x="4404335" y="316784"/>
                </a:cubicBezTo>
                <a:cubicBezTo>
                  <a:pt x="4676048" y="354236"/>
                  <a:pt x="4950435" y="380221"/>
                  <a:pt x="5225968" y="350415"/>
                </a:cubicBezTo>
                <a:cubicBezTo>
                  <a:pt x="5239725" y="348884"/>
                  <a:pt x="5255394" y="343918"/>
                  <a:pt x="5266859" y="348884"/>
                </a:cubicBezTo>
                <a:cubicBezTo>
                  <a:pt x="5400614" y="404680"/>
                  <a:pt x="5546596" y="364553"/>
                  <a:pt x="5685318" y="399712"/>
                </a:cubicBezTo>
                <a:cubicBezTo>
                  <a:pt x="5649777" y="535377"/>
                  <a:pt x="5497299" y="524293"/>
                  <a:pt x="5411315" y="618305"/>
                </a:cubicBezTo>
                <a:cubicBezTo>
                  <a:pt x="5551565" y="655755"/>
                  <a:pt x="5677676" y="693589"/>
                  <a:pt x="5805698" y="721868"/>
                </a:cubicBezTo>
                <a:cubicBezTo>
                  <a:pt x="5941363" y="751677"/>
                  <a:pt x="6056391" y="832311"/>
                  <a:pt x="6188997" y="868233"/>
                </a:cubicBezTo>
                <a:cubicBezTo>
                  <a:pt x="6217279" y="875876"/>
                  <a:pt x="6251291" y="902627"/>
                  <a:pt x="6261225" y="928614"/>
                </a:cubicBezTo>
                <a:cubicBezTo>
                  <a:pt x="6293326" y="1012688"/>
                  <a:pt x="6934199" y="1248479"/>
                  <a:pt x="6858533" y="1323379"/>
                </a:cubicBezTo>
                <a:cubicBezTo>
                  <a:pt x="6827197" y="1354335"/>
                  <a:pt x="6786687" y="1376500"/>
                  <a:pt x="6744269" y="1407072"/>
                </a:cubicBezTo>
                <a:cubicBezTo>
                  <a:pt x="6808090" y="1464778"/>
                  <a:pt x="6879934" y="1490000"/>
                  <a:pt x="6956365" y="1507197"/>
                </a:cubicBezTo>
                <a:cubicBezTo>
                  <a:pt x="6979295" y="1512547"/>
                  <a:pt x="7001843" y="1523247"/>
                  <a:pt x="7004134" y="1549234"/>
                </a:cubicBezTo>
                <a:cubicBezTo>
                  <a:pt x="7006427" y="1576366"/>
                  <a:pt x="6983115" y="1587066"/>
                  <a:pt x="6963627" y="1599678"/>
                </a:cubicBezTo>
                <a:cubicBezTo>
                  <a:pt x="6936493" y="1617256"/>
                  <a:pt x="6910125" y="1632543"/>
                  <a:pt x="6875731" y="1634837"/>
                </a:cubicBezTo>
                <a:cubicBezTo>
                  <a:pt x="6819171" y="1638275"/>
                  <a:pt x="6792040" y="1687191"/>
                  <a:pt x="6759175" y="1723878"/>
                </a:cubicBezTo>
                <a:cubicBezTo>
                  <a:pt x="6740831" y="1744515"/>
                  <a:pt x="6731659" y="1786169"/>
                  <a:pt x="6763759" y="1793431"/>
                </a:cubicBezTo>
                <a:cubicBezTo>
                  <a:pt x="6840955" y="1811009"/>
                  <a:pt x="6834840" y="1861837"/>
                  <a:pt x="6832931" y="1919543"/>
                </a:cubicBezTo>
                <a:cubicBezTo>
                  <a:pt x="6830255" y="1991005"/>
                  <a:pt x="6784777" y="2023871"/>
                  <a:pt x="6728984" y="2051386"/>
                </a:cubicBezTo>
                <a:cubicBezTo>
                  <a:pt x="6709875" y="2060939"/>
                  <a:pt x="6682743" y="2060556"/>
                  <a:pt x="6675481" y="2090365"/>
                </a:cubicBezTo>
                <a:cubicBezTo>
                  <a:pt x="6706819" y="2118645"/>
                  <a:pt x="6745034" y="2095715"/>
                  <a:pt x="6778665" y="2103740"/>
                </a:cubicBezTo>
                <a:cubicBezTo>
                  <a:pt x="6806561" y="2110237"/>
                  <a:pt x="6852802" y="2106799"/>
                  <a:pt x="6814587" y="2158771"/>
                </a:cubicBezTo>
                <a:cubicBezTo>
                  <a:pt x="6803503" y="2173674"/>
                  <a:pt x="6816497" y="2185139"/>
                  <a:pt x="6830637" y="2186286"/>
                </a:cubicBezTo>
                <a:cubicBezTo>
                  <a:pt x="6943755" y="2198133"/>
                  <a:pt x="6891781" y="2303226"/>
                  <a:pt x="6928087" y="2358639"/>
                </a:cubicBezTo>
                <a:cubicBezTo>
                  <a:pt x="6938021" y="2373923"/>
                  <a:pt x="6927321" y="2400292"/>
                  <a:pt x="6911653" y="2406789"/>
                </a:cubicBezTo>
                <a:cubicBezTo>
                  <a:pt x="6811528" y="2449592"/>
                  <a:pt x="6797771" y="2551626"/>
                  <a:pt x="6749237" y="2639522"/>
                </a:cubicBezTo>
                <a:cubicBezTo>
                  <a:pt x="6801975" y="2674298"/>
                  <a:pt x="6865031" y="2681941"/>
                  <a:pt x="6921971" y="2704488"/>
                </a:cubicBezTo>
                <a:cubicBezTo>
                  <a:pt x="6981205" y="2728182"/>
                  <a:pt x="6981205" y="2745760"/>
                  <a:pt x="6932290" y="2814548"/>
                </a:cubicBezTo>
                <a:cubicBezTo>
                  <a:pt x="7059546" y="2829453"/>
                  <a:pt x="7059546" y="2829453"/>
                  <a:pt x="7020186" y="2937603"/>
                </a:cubicBezTo>
                <a:cubicBezTo>
                  <a:pt x="7126808" y="2947538"/>
                  <a:pt x="7197123" y="2998747"/>
                  <a:pt x="7213555" y="3110719"/>
                </a:cubicBezTo>
                <a:cubicBezTo>
                  <a:pt x="7221580" y="3164984"/>
                  <a:pt x="7269733" y="3190588"/>
                  <a:pt x="7323233" y="3226893"/>
                </a:cubicBezTo>
                <a:cubicBezTo>
                  <a:pt x="7256739" y="3262053"/>
                  <a:pt x="7211645" y="3335425"/>
                  <a:pt x="7134067" y="3257847"/>
                </a:cubicBezTo>
                <a:cubicBezTo>
                  <a:pt x="7105789" y="3229569"/>
                  <a:pt x="7108462" y="3265491"/>
                  <a:pt x="7104643" y="3275809"/>
                </a:cubicBezTo>
                <a:cubicBezTo>
                  <a:pt x="7095471" y="3301031"/>
                  <a:pt x="7114577" y="3317846"/>
                  <a:pt x="7127189" y="3336953"/>
                </a:cubicBezTo>
                <a:cubicBezTo>
                  <a:pt x="7139417" y="3356062"/>
                  <a:pt x="7153939" y="3376315"/>
                  <a:pt x="7157379" y="3397718"/>
                </a:cubicBezTo>
                <a:cubicBezTo>
                  <a:pt x="7159671" y="3412621"/>
                  <a:pt x="7148589" y="3434403"/>
                  <a:pt x="7136361" y="3445487"/>
                </a:cubicBezTo>
                <a:cubicBezTo>
                  <a:pt x="7072159" y="3503956"/>
                  <a:pt x="7110374" y="3635418"/>
                  <a:pt x="6988849" y="3652233"/>
                </a:cubicBezTo>
                <a:cubicBezTo>
                  <a:pt x="6934199" y="3659874"/>
                  <a:pt x="6907831" y="3708027"/>
                  <a:pt x="6867705" y="3734395"/>
                </a:cubicBezTo>
                <a:cubicBezTo>
                  <a:pt x="6728219" y="3826495"/>
                  <a:pt x="6634972" y="3944964"/>
                  <a:pt x="6591791" y="4107760"/>
                </a:cubicBezTo>
                <a:cubicBezTo>
                  <a:pt x="6579943" y="4152854"/>
                  <a:pt x="6534466" y="4189160"/>
                  <a:pt x="6505041" y="4228904"/>
                </a:cubicBezTo>
                <a:cubicBezTo>
                  <a:pt x="6519181" y="4257948"/>
                  <a:pt x="6596375" y="4195273"/>
                  <a:pt x="6569243" y="4271704"/>
                </a:cubicBezTo>
                <a:cubicBezTo>
                  <a:pt x="6548606" y="4329029"/>
                  <a:pt x="6495869" y="4364569"/>
                  <a:pt x="6446188" y="4398582"/>
                </a:cubicBezTo>
                <a:cubicBezTo>
                  <a:pt x="6389629" y="4437179"/>
                  <a:pt x="6326957" y="4468132"/>
                  <a:pt x="6301351" y="4539595"/>
                </a:cubicBezTo>
                <a:cubicBezTo>
                  <a:pt x="6296001" y="4554882"/>
                  <a:pt x="6278804" y="4570932"/>
                  <a:pt x="6263519" y="4577047"/>
                </a:cubicBezTo>
                <a:cubicBezTo>
                  <a:pt x="5466343" y="5834719"/>
                  <a:pt x="3503978" y="5843126"/>
                  <a:pt x="3277744" y="5834336"/>
                </a:cubicBezTo>
                <a:cubicBezTo>
                  <a:pt x="3003739" y="5823254"/>
                  <a:pt x="2744636" y="5745676"/>
                  <a:pt x="2490505" y="5648992"/>
                </a:cubicBezTo>
                <a:cubicBezTo>
                  <a:pt x="2383118" y="5608101"/>
                  <a:pt x="2283377" y="5550014"/>
                  <a:pt x="2179046" y="5504920"/>
                </a:cubicBezTo>
                <a:cubicBezTo>
                  <a:pt x="2034975" y="5442627"/>
                  <a:pt x="1923768" y="5323777"/>
                  <a:pt x="1780078" y="5273715"/>
                </a:cubicBezTo>
                <a:cubicBezTo>
                  <a:pt x="1632184" y="5222124"/>
                  <a:pt x="1505691" y="5127731"/>
                  <a:pt x="1353592" y="5087606"/>
                </a:cubicBezTo>
                <a:cubicBezTo>
                  <a:pt x="1273341" y="5066205"/>
                  <a:pt x="1195763" y="5027608"/>
                  <a:pt x="1208373" y="4917165"/>
                </a:cubicBezTo>
                <a:cubicBezTo>
                  <a:pt x="1211813" y="4885828"/>
                  <a:pt x="1190795" y="4860224"/>
                  <a:pt x="1157548" y="4869396"/>
                </a:cubicBezTo>
                <a:cubicBezTo>
                  <a:pt x="1094110" y="4886593"/>
                  <a:pt x="1065448" y="4841115"/>
                  <a:pt x="1030289" y="4807103"/>
                </a:cubicBezTo>
                <a:cubicBezTo>
                  <a:pt x="967617" y="4746725"/>
                  <a:pt x="908001" y="4682522"/>
                  <a:pt x="808258" y="4672585"/>
                </a:cubicBezTo>
                <a:cubicBezTo>
                  <a:pt x="827365" y="4625197"/>
                  <a:pt x="859849" y="4632078"/>
                  <a:pt x="889658" y="4642013"/>
                </a:cubicBezTo>
                <a:cubicBezTo>
                  <a:pt x="967998" y="4668000"/>
                  <a:pt x="1045576" y="4697425"/>
                  <a:pt x="1123917" y="4723412"/>
                </a:cubicBezTo>
                <a:cubicBezTo>
                  <a:pt x="1175126" y="4740228"/>
                  <a:pt x="1225954" y="4763921"/>
                  <a:pt x="1294360" y="4745194"/>
                </a:cubicBezTo>
                <a:cubicBezTo>
                  <a:pt x="1235507" y="4649656"/>
                  <a:pt x="1135383" y="4632459"/>
                  <a:pt x="1054367" y="4603034"/>
                </a:cubicBezTo>
                <a:cubicBezTo>
                  <a:pt x="953095" y="4565966"/>
                  <a:pt x="893480" y="4496029"/>
                  <a:pt x="822015" y="4418070"/>
                </a:cubicBezTo>
                <a:cubicBezTo>
                  <a:pt x="896536" y="4399344"/>
                  <a:pt x="942777" y="4456669"/>
                  <a:pt x="1001246" y="4453610"/>
                </a:cubicBezTo>
                <a:cubicBezTo>
                  <a:pt x="1004304" y="4443675"/>
                  <a:pt x="1009654" y="4429153"/>
                  <a:pt x="1008889" y="4428770"/>
                </a:cubicBezTo>
                <a:cubicBezTo>
                  <a:pt x="913351" y="4385969"/>
                  <a:pt x="868639" y="4305717"/>
                  <a:pt x="853733" y="4208648"/>
                </a:cubicBezTo>
                <a:cubicBezTo>
                  <a:pt x="846092" y="4158588"/>
                  <a:pt x="811315" y="4142920"/>
                  <a:pt x="776921" y="4119989"/>
                </a:cubicBezTo>
                <a:cubicBezTo>
                  <a:pt x="656924" y="4038591"/>
                  <a:pt x="530049" y="3964835"/>
                  <a:pt x="431453" y="3852864"/>
                </a:cubicBezTo>
                <a:cubicBezTo>
                  <a:pt x="545336" y="3867767"/>
                  <a:pt x="636671" y="3940758"/>
                  <a:pt x="759342" y="3972095"/>
                </a:cubicBezTo>
                <a:cubicBezTo>
                  <a:pt x="661893" y="3849042"/>
                  <a:pt x="535781" y="3786751"/>
                  <a:pt x="420753" y="3712230"/>
                </a:cubicBezTo>
                <a:cubicBezTo>
                  <a:pt x="368397" y="3678218"/>
                  <a:pt x="319865" y="3634652"/>
                  <a:pt x="256425" y="3616309"/>
                </a:cubicBezTo>
                <a:cubicBezTo>
                  <a:pt x="233878" y="3609812"/>
                  <a:pt x="196810" y="3596055"/>
                  <a:pt x="214772" y="3559749"/>
                </a:cubicBezTo>
                <a:cubicBezTo>
                  <a:pt x="230057" y="3529561"/>
                  <a:pt x="260247" y="3538731"/>
                  <a:pt x="287762" y="3547521"/>
                </a:cubicBezTo>
                <a:cubicBezTo>
                  <a:pt x="353875" y="3569305"/>
                  <a:pt x="422281" y="3569687"/>
                  <a:pt x="511706" y="3569305"/>
                </a:cubicBezTo>
                <a:cubicBezTo>
                  <a:pt x="436803" y="3469562"/>
                  <a:pt x="299609" y="3499371"/>
                  <a:pt x="235409" y="3394659"/>
                </a:cubicBezTo>
                <a:cubicBezTo>
                  <a:pt x="315659" y="3376315"/>
                  <a:pt x="377569" y="3414149"/>
                  <a:pt x="442537" y="3421409"/>
                </a:cubicBezTo>
                <a:cubicBezTo>
                  <a:pt x="501387" y="3427906"/>
                  <a:pt x="515909" y="3410328"/>
                  <a:pt x="502152" y="3352622"/>
                </a:cubicBezTo>
                <a:cubicBezTo>
                  <a:pt x="480752" y="3262815"/>
                  <a:pt x="512852" y="3216956"/>
                  <a:pt x="598455" y="3241415"/>
                </a:cubicBezTo>
                <a:cubicBezTo>
                  <a:pt x="677943" y="3264344"/>
                  <a:pt x="686349" y="3230715"/>
                  <a:pt x="664949" y="3179506"/>
                </a:cubicBezTo>
                <a:cubicBezTo>
                  <a:pt x="634377" y="3104987"/>
                  <a:pt x="669153" y="3047281"/>
                  <a:pt x="692846" y="2984607"/>
                </a:cubicBezTo>
                <a:cubicBezTo>
                  <a:pt x="729152" y="2889069"/>
                  <a:pt x="713865" y="2842445"/>
                  <a:pt x="635524" y="2771366"/>
                </a:cubicBezTo>
                <a:cubicBezTo>
                  <a:pt x="591577" y="2731620"/>
                  <a:pt x="544190" y="2697991"/>
                  <a:pt x="480368" y="2663598"/>
                </a:cubicBezTo>
                <a:cubicBezTo>
                  <a:pt x="627499" y="2644872"/>
                  <a:pt x="473109" y="2581817"/>
                  <a:pt x="525081" y="2542454"/>
                </a:cubicBezTo>
                <a:cubicBezTo>
                  <a:pt x="629027" y="2526404"/>
                  <a:pt x="713865" y="2651751"/>
                  <a:pt x="855264" y="2615829"/>
                </a:cubicBezTo>
                <a:cubicBezTo>
                  <a:pt x="680618" y="2507295"/>
                  <a:pt x="487630" y="2471755"/>
                  <a:pt x="361137" y="2327301"/>
                </a:cubicBezTo>
                <a:cubicBezTo>
                  <a:pt x="390181" y="2294436"/>
                  <a:pt x="419224" y="2325008"/>
                  <a:pt x="444065" y="2312780"/>
                </a:cubicBezTo>
                <a:cubicBezTo>
                  <a:pt x="443300" y="2305136"/>
                  <a:pt x="445212" y="2293671"/>
                  <a:pt x="440625" y="2290233"/>
                </a:cubicBezTo>
                <a:cubicBezTo>
                  <a:pt x="346234" y="2211508"/>
                  <a:pt x="344703" y="2209598"/>
                  <a:pt x="445975" y="2151509"/>
                </a:cubicBezTo>
                <a:cubicBezTo>
                  <a:pt x="481515" y="2131255"/>
                  <a:pt x="478459" y="2113293"/>
                  <a:pt x="459734" y="2087690"/>
                </a:cubicBezTo>
                <a:cubicBezTo>
                  <a:pt x="446356" y="2069728"/>
                  <a:pt x="430306" y="2053677"/>
                  <a:pt x="437950" y="2014315"/>
                </a:cubicBezTo>
                <a:cubicBezTo>
                  <a:pt x="493362" y="2064761"/>
                  <a:pt x="761252" y="2048327"/>
                  <a:pt x="808640" y="2042977"/>
                </a:cubicBezTo>
                <a:cubicBezTo>
                  <a:pt x="861758" y="2037246"/>
                  <a:pt x="914114" y="2012787"/>
                  <a:pt x="969908" y="2026162"/>
                </a:cubicBezTo>
                <a:cubicBezTo>
                  <a:pt x="1014621" y="2036864"/>
                  <a:pt x="1221748" y="2140427"/>
                  <a:pt x="1251176" y="2021577"/>
                </a:cubicBezTo>
                <a:cubicBezTo>
                  <a:pt x="1252704" y="2015846"/>
                  <a:pt x="1336395" y="2029221"/>
                  <a:pt x="1381491" y="2035718"/>
                </a:cubicBezTo>
                <a:cubicBezTo>
                  <a:pt x="1421235" y="2041068"/>
                  <a:pt x="1465947" y="2064761"/>
                  <a:pt x="1492697" y="2017374"/>
                </a:cubicBezTo>
                <a:cubicBezTo>
                  <a:pt x="1508366" y="1989477"/>
                  <a:pt x="1443782" y="1935593"/>
                  <a:pt x="1386076" y="1931006"/>
                </a:cubicBezTo>
                <a:cubicBezTo>
                  <a:pt x="1336013" y="1926802"/>
                  <a:pt x="1283658" y="1920687"/>
                  <a:pt x="1235889" y="1932153"/>
                </a:cubicBezTo>
                <a:cubicBezTo>
                  <a:pt x="1177038" y="1945911"/>
                  <a:pt x="1145320" y="1923746"/>
                  <a:pt x="1128886" y="1875977"/>
                </a:cubicBezTo>
                <a:cubicBezTo>
                  <a:pt x="1110542" y="1823240"/>
                  <a:pt x="1075383" y="1798781"/>
                  <a:pt x="1026851" y="1774322"/>
                </a:cubicBezTo>
                <a:cubicBezTo>
                  <a:pt x="909146" y="1715090"/>
                  <a:pt x="796030" y="1646684"/>
                  <a:pt x="666861" y="1612290"/>
                </a:cubicBezTo>
                <a:cubicBezTo>
                  <a:pt x="641255" y="1605409"/>
                  <a:pt x="612977" y="1596238"/>
                  <a:pt x="601130" y="1550762"/>
                </a:cubicBezTo>
                <a:cubicBezTo>
                  <a:pt x="950802" y="1618785"/>
                  <a:pt x="1269520" y="1796106"/>
                  <a:pt x="1630272" y="1785787"/>
                </a:cubicBezTo>
                <a:cubicBezTo>
                  <a:pt x="1531678" y="1729610"/>
                  <a:pt x="1417413" y="1726553"/>
                  <a:pt x="1312320" y="1687191"/>
                </a:cubicBezTo>
                <a:cubicBezTo>
                  <a:pt x="1386841" y="1657765"/>
                  <a:pt x="1456775" y="1688337"/>
                  <a:pt x="1527473" y="1705153"/>
                </a:cubicBezTo>
                <a:cubicBezTo>
                  <a:pt x="1586707" y="1718909"/>
                  <a:pt x="1640210" y="1721203"/>
                  <a:pt x="1646706" y="1639040"/>
                </a:cubicBezTo>
                <a:cubicBezTo>
                  <a:pt x="1644413" y="1633690"/>
                  <a:pt x="1644794" y="1626812"/>
                  <a:pt x="1645178" y="1620315"/>
                </a:cubicBezTo>
                <a:cubicBezTo>
                  <a:pt x="1625304" y="1586303"/>
                  <a:pt x="1594350" y="1568725"/>
                  <a:pt x="1557663" y="1558787"/>
                </a:cubicBezTo>
                <a:cubicBezTo>
                  <a:pt x="1535498" y="1552672"/>
                  <a:pt x="1506073" y="1543500"/>
                  <a:pt x="1506454" y="1519044"/>
                </a:cubicBezTo>
                <a:cubicBezTo>
                  <a:pt x="1507601" y="1428472"/>
                  <a:pt x="1436904" y="1402104"/>
                  <a:pt x="1366204" y="1375735"/>
                </a:cubicBezTo>
                <a:cubicBezTo>
                  <a:pt x="1405566" y="1330641"/>
                  <a:pt x="1436520" y="1363888"/>
                  <a:pt x="1466329" y="1360450"/>
                </a:cubicBezTo>
                <a:cubicBezTo>
                  <a:pt x="1485819" y="1358157"/>
                  <a:pt x="1503397" y="1353953"/>
                  <a:pt x="1503397" y="1330641"/>
                </a:cubicBezTo>
                <a:cubicBezTo>
                  <a:pt x="1503779" y="1311151"/>
                  <a:pt x="1494607" y="1288985"/>
                  <a:pt x="1475501" y="1288604"/>
                </a:cubicBezTo>
                <a:cubicBezTo>
                  <a:pt x="1355885" y="1285163"/>
                  <a:pt x="1289773" y="1159817"/>
                  <a:pt x="1165573" y="1159435"/>
                </a:cubicBezTo>
                <a:cubicBezTo>
                  <a:pt x="1091435" y="1159435"/>
                  <a:pt x="1204170" y="1088738"/>
                  <a:pt x="1141498" y="1059311"/>
                </a:cubicBezTo>
                <a:cubicBezTo>
                  <a:pt x="1127739" y="1052814"/>
                  <a:pt x="1177420" y="1042879"/>
                  <a:pt x="1199585" y="1044407"/>
                </a:cubicBezTo>
                <a:cubicBezTo>
                  <a:pt x="1221367" y="1045935"/>
                  <a:pt x="1240857" y="1064661"/>
                  <a:pt x="1267226" y="1051286"/>
                </a:cubicBezTo>
                <a:cubicBezTo>
                  <a:pt x="1281748" y="1003517"/>
                  <a:pt x="1244298" y="985938"/>
                  <a:pt x="1213342" y="972561"/>
                </a:cubicBezTo>
                <a:cubicBezTo>
                  <a:pt x="1141879" y="941607"/>
                  <a:pt x="1072327" y="904157"/>
                  <a:pt x="993986" y="893073"/>
                </a:cubicBezTo>
                <a:cubicBezTo>
                  <a:pt x="966089" y="889252"/>
                  <a:pt x="1034111" y="838042"/>
                  <a:pt x="1047486" y="820083"/>
                </a:cubicBezTo>
                <a:cubicBezTo>
                  <a:pt x="732209" y="631299"/>
                  <a:pt x="353112" y="640852"/>
                  <a:pt x="0" y="488371"/>
                </a:cubicBezTo>
                <a:cubicBezTo>
                  <a:pt x="77960" y="458564"/>
                  <a:pt x="135284" y="480346"/>
                  <a:pt x="188403" y="484933"/>
                </a:cubicBezTo>
                <a:cubicBezTo>
                  <a:pt x="321009" y="496396"/>
                  <a:pt x="452090" y="520090"/>
                  <a:pt x="584315" y="534230"/>
                </a:cubicBezTo>
                <a:cubicBezTo>
                  <a:pt x="649281" y="541108"/>
                  <a:pt x="709662" y="567096"/>
                  <a:pt x="782271" y="525824"/>
                </a:cubicBezTo>
                <a:cubicBezTo>
                  <a:pt x="830805" y="498308"/>
                  <a:pt x="908383" y="528115"/>
                  <a:pt x="967998" y="552574"/>
                </a:cubicBezTo>
                <a:cubicBezTo>
                  <a:pt x="1017296" y="572827"/>
                  <a:pt x="1064301" y="578177"/>
                  <a:pt x="1129651" y="552574"/>
                </a:cubicBezTo>
                <a:cubicBezTo>
                  <a:pt x="1070417" y="536905"/>
                  <a:pt x="1024939" y="523149"/>
                  <a:pt x="978317" y="513593"/>
                </a:cubicBezTo>
                <a:cubicBezTo>
                  <a:pt x="941248" y="505952"/>
                  <a:pt x="1029526" y="474996"/>
                  <a:pt x="1074620" y="478818"/>
                </a:cubicBezTo>
                <a:cubicBezTo>
                  <a:pt x="1137676" y="484168"/>
                  <a:pt x="1102136" y="464296"/>
                  <a:pt x="1091435" y="436781"/>
                </a:cubicBezTo>
                <a:cubicBezTo>
                  <a:pt x="1079970" y="407355"/>
                  <a:pt x="1113982" y="398184"/>
                  <a:pt x="1135383" y="404296"/>
                </a:cubicBezTo>
                <a:cubicBezTo>
                  <a:pt x="1217545" y="428374"/>
                  <a:pt x="1299326" y="385955"/>
                  <a:pt x="1384166" y="420349"/>
                </a:cubicBezTo>
                <a:cubicBezTo>
                  <a:pt x="1362764" y="335509"/>
                  <a:pt x="1316523" y="298440"/>
                  <a:pt x="1219839" y="286593"/>
                </a:cubicBezTo>
                <a:cubicBezTo>
                  <a:pt x="1183533" y="282009"/>
                  <a:pt x="1145701" y="288887"/>
                  <a:pt x="1114364" y="264428"/>
                </a:cubicBezTo>
                <a:cubicBezTo>
                  <a:pt x="1096402" y="250290"/>
                  <a:pt x="1076148" y="233474"/>
                  <a:pt x="1090289" y="207487"/>
                </a:cubicBezTo>
                <a:cubicBezTo>
                  <a:pt x="1100223" y="189144"/>
                  <a:pt x="1121626" y="189144"/>
                  <a:pt x="1139204" y="195259"/>
                </a:cubicBezTo>
                <a:cubicBezTo>
                  <a:pt x="1217929" y="222393"/>
                  <a:pt x="1300091" y="232328"/>
                  <a:pt x="1382254" y="242265"/>
                </a:cubicBezTo>
                <a:cubicBezTo>
                  <a:pt x="1394866" y="243793"/>
                  <a:pt x="1409004" y="248762"/>
                  <a:pt x="1423145" y="223537"/>
                </a:cubicBezTo>
                <a:cubicBezTo>
                  <a:pt x="1269520" y="182647"/>
                  <a:pt x="1123536" y="124559"/>
                  <a:pt x="965705" y="102013"/>
                </a:cubicBezTo>
                <a:cubicBezTo>
                  <a:pt x="967998" y="91312"/>
                  <a:pt x="970292" y="80612"/>
                  <a:pt x="972586" y="69912"/>
                </a:cubicBezTo>
                <a:cubicBezTo>
                  <a:pt x="1096020" y="85197"/>
                  <a:pt x="1219457" y="100484"/>
                  <a:pt x="1375376" y="119593"/>
                </a:cubicBezTo>
                <a:cubicBezTo>
                  <a:pt x="1279454" y="58828"/>
                  <a:pt x="1188885" y="79084"/>
                  <a:pt x="1117804" y="25200"/>
                </a:cubicBezTo>
                <a:cubicBezTo>
                  <a:pt x="1131179" y="4755"/>
                  <a:pt x="1147325" y="-405"/>
                  <a:pt x="1164045" y="25"/>
                </a:cubicBezTo>
                <a:close/>
              </a:path>
            </a:pathLst>
          </a:custGeom>
          <a:solidFill>
            <a:srgbClr val="45AFAD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5BDDE33-3C13-AB14-8493-33CA56360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0323" y="2242457"/>
            <a:ext cx="3731849" cy="2373086"/>
          </a:xfrm>
        </p:spPr>
        <p:txBody>
          <a:bodyPr>
            <a:normAutofit/>
          </a:bodyPr>
          <a:lstStyle/>
          <a:p>
            <a:r>
              <a:rPr lang="cs-CZ"/>
              <a:t>Kde získat certifikát adresy?</a:t>
            </a:r>
            <a:endParaRPr lang="cs-CZ" dirty="0"/>
          </a:p>
        </p:txBody>
      </p:sp>
      <p:sp>
        <p:nvSpPr>
          <p:cNvPr id="29" name="Zástupný obsah 2">
            <a:extLst>
              <a:ext uri="{FF2B5EF4-FFF2-40B4-BE49-F238E27FC236}">
                <a16:creationId xmlns:a16="http://schemas.microsoft.com/office/drawing/2014/main" id="{657DDCEC-A43E-D2D9-8B03-7E9F68B3B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3313"/>
            <a:ext cx="4893134" cy="543137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000" b="1" i="0" dirty="0">
                <a:effectLst/>
              </a:rPr>
              <a:t>Registrační autority</a:t>
            </a:r>
            <a:endParaRPr lang="cs-CZ" sz="2000" b="0" i="0" dirty="0">
              <a:effectLst/>
            </a:endParaRPr>
          </a:p>
          <a:p>
            <a:pPr>
              <a:buFont typeface="+mj-lt"/>
              <a:buAutoNum type="arabicPeriod"/>
            </a:pPr>
            <a:r>
              <a:rPr lang="cs-CZ" sz="2000" b="0" i="0" dirty="0">
                <a:effectLst/>
              </a:rPr>
              <a:t>Kontaktní místa veřejné správy. Kvalifikované i komerční </a:t>
            </a:r>
            <a:r>
              <a:rPr lang="cs-CZ" sz="2000" i="0" dirty="0">
                <a:effectLst/>
              </a:rPr>
              <a:t>certifikáty</a:t>
            </a:r>
            <a:br>
              <a:rPr lang="cs-CZ" sz="2000" dirty="0"/>
            </a:br>
            <a:r>
              <a:rPr lang="cs-CZ" sz="2000" b="0" i="0" dirty="0">
                <a:effectLst/>
              </a:rPr>
              <a:t>si můžete pořídit na všech pobočkách České pošty, </a:t>
            </a:r>
            <a:r>
              <a:rPr lang="cs-CZ" sz="2000" b="0" i="0" dirty="0" err="1">
                <a:effectLst/>
              </a:rPr>
              <a:t>s.p</a:t>
            </a:r>
            <a:r>
              <a:rPr lang="cs-CZ" sz="2000" b="0" i="0" dirty="0">
                <a:effectLst/>
              </a:rPr>
              <a:t>.,</a:t>
            </a:r>
            <a:br>
              <a:rPr lang="cs-CZ" sz="2000" b="0" i="0" dirty="0">
                <a:effectLst/>
              </a:rPr>
            </a:br>
            <a:r>
              <a:rPr lang="cs-CZ" sz="2000" i="0" dirty="0">
                <a:effectLst/>
              </a:rPr>
              <a:t>kde</a:t>
            </a:r>
            <a:r>
              <a:rPr lang="cs-CZ" sz="2000" b="0" i="0" dirty="0">
                <a:effectLst/>
              </a:rPr>
              <a:t> je dostupná služba Czech POINT.</a:t>
            </a:r>
          </a:p>
          <a:p>
            <a:pPr>
              <a:buFont typeface="+mj-lt"/>
              <a:buAutoNum type="arabicPeriod"/>
            </a:pPr>
            <a:r>
              <a:rPr lang="cs-CZ" sz="2000" b="0" i="0" dirty="0">
                <a:effectLst/>
              </a:rPr>
              <a:t>Obchodní místa certifikační autority...</a:t>
            </a:r>
          </a:p>
          <a:p>
            <a:pPr>
              <a:buFont typeface="+mj-lt"/>
              <a:buAutoNum type="arabicPeriod"/>
            </a:pPr>
            <a:r>
              <a:rPr lang="cs-CZ" sz="2000" b="0" i="0" dirty="0">
                <a:effectLst/>
              </a:rPr>
              <a:t>Mobilní registrační autorita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52442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372299-61AF-AB28-9000-058EC0784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získat certifikovaný podpis?</a:t>
            </a:r>
          </a:p>
        </p:txBody>
      </p:sp>
      <p:graphicFrame>
        <p:nvGraphicFramePr>
          <p:cNvPr id="13" name="Zástupný obsah 2">
            <a:extLst>
              <a:ext uri="{FF2B5EF4-FFF2-40B4-BE49-F238E27FC236}">
                <a16:creationId xmlns:a16="http://schemas.microsoft.com/office/drawing/2014/main" id="{6C17C5B2-B19E-639D-F2E0-99482DEE44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6122203"/>
              </p:ext>
            </p:extLst>
          </p:nvPr>
        </p:nvGraphicFramePr>
        <p:xfrm>
          <a:off x="3045278" y="1823901"/>
          <a:ext cx="6101443" cy="416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7652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F36526D-0F1F-46DD-8DDC-385EF7FFF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926ABA4-C8CE-4D75-AC96-BAC602AFF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482"/>
            <a:ext cx="5463940" cy="6861482"/>
          </a:xfrm>
          <a:custGeom>
            <a:avLst/>
            <a:gdLst>
              <a:gd name="connsiteX0" fmla="*/ 5463940 w 5463940"/>
              <a:gd name="connsiteY0" fmla="*/ 0 h 6861482"/>
              <a:gd name="connsiteX1" fmla="*/ 792388 w 5463940"/>
              <a:gd name="connsiteY1" fmla="*/ 0 h 6861482"/>
              <a:gd name="connsiteX2" fmla="*/ 807288 w 5463940"/>
              <a:gd name="connsiteY2" fmla="*/ 23688 h 6861482"/>
              <a:gd name="connsiteX3" fmla="*/ 847167 w 5463940"/>
              <a:gd name="connsiteY3" fmla="*/ 52392 h 6861482"/>
              <a:gd name="connsiteX4" fmla="*/ 861906 w 5463940"/>
              <a:gd name="connsiteY4" fmla="*/ 104693 h 6861482"/>
              <a:gd name="connsiteX5" fmla="*/ 891809 w 5463940"/>
              <a:gd name="connsiteY5" fmla="*/ 314763 h 6861482"/>
              <a:gd name="connsiteX6" fmla="*/ 883105 w 5463940"/>
              <a:gd name="connsiteY6" fmla="*/ 361124 h 6861482"/>
              <a:gd name="connsiteX7" fmla="*/ 839062 w 5463940"/>
              <a:gd name="connsiteY7" fmla="*/ 423850 h 6861482"/>
              <a:gd name="connsiteX8" fmla="*/ 804620 w 5463940"/>
              <a:gd name="connsiteY8" fmla="*/ 560313 h 6861482"/>
              <a:gd name="connsiteX9" fmla="*/ 736357 w 5463940"/>
              <a:gd name="connsiteY9" fmla="*/ 760897 h 6861482"/>
              <a:gd name="connsiteX10" fmla="*/ 701931 w 5463940"/>
              <a:gd name="connsiteY10" fmla="*/ 821285 h 6861482"/>
              <a:gd name="connsiteX11" fmla="*/ 730099 w 5463940"/>
              <a:gd name="connsiteY11" fmla="*/ 854014 h 6861482"/>
              <a:gd name="connsiteX12" fmla="*/ 828340 w 5463940"/>
              <a:gd name="connsiteY12" fmla="*/ 1080052 h 6861482"/>
              <a:gd name="connsiteX13" fmla="*/ 700490 w 5463940"/>
              <a:gd name="connsiteY13" fmla="*/ 1372761 h 6861482"/>
              <a:gd name="connsiteX14" fmla="*/ 632708 w 5463940"/>
              <a:gd name="connsiteY14" fmla="*/ 1466109 h 6861482"/>
              <a:gd name="connsiteX15" fmla="*/ 768641 w 5463940"/>
              <a:gd name="connsiteY15" fmla="*/ 1459414 h 6861482"/>
              <a:gd name="connsiteX16" fmla="*/ 819196 w 5463940"/>
              <a:gd name="connsiteY16" fmla="*/ 1556554 h 6861482"/>
              <a:gd name="connsiteX17" fmla="*/ 841602 w 5463940"/>
              <a:gd name="connsiteY17" fmla="*/ 1606217 h 6861482"/>
              <a:gd name="connsiteX18" fmla="*/ 979741 w 5463940"/>
              <a:gd name="connsiteY18" fmla="*/ 1914129 h 6861482"/>
              <a:gd name="connsiteX19" fmla="*/ 961586 w 5463940"/>
              <a:gd name="connsiteY19" fmla="*/ 2014028 h 6861482"/>
              <a:gd name="connsiteX20" fmla="*/ 763580 w 5463940"/>
              <a:gd name="connsiteY20" fmla="*/ 2524080 h 6861482"/>
              <a:gd name="connsiteX21" fmla="*/ 993601 w 5463940"/>
              <a:gd name="connsiteY21" fmla="*/ 2596949 h 6861482"/>
              <a:gd name="connsiteX22" fmla="*/ 1013917 w 5463940"/>
              <a:gd name="connsiteY22" fmla="*/ 2810127 h 6861482"/>
              <a:gd name="connsiteX23" fmla="*/ 1136989 w 5463940"/>
              <a:gd name="connsiteY23" fmla="*/ 3024678 h 6861482"/>
              <a:gd name="connsiteX24" fmla="*/ 1259967 w 5463940"/>
              <a:gd name="connsiteY24" fmla="*/ 3181568 h 6861482"/>
              <a:gd name="connsiteX25" fmla="*/ 1265794 w 5463940"/>
              <a:gd name="connsiteY25" fmla="*/ 3198166 h 6861482"/>
              <a:gd name="connsiteX26" fmla="*/ 1265717 w 5463940"/>
              <a:gd name="connsiteY26" fmla="*/ 3204655 h 6861482"/>
              <a:gd name="connsiteX27" fmla="*/ 1288242 w 5463940"/>
              <a:gd name="connsiteY27" fmla="*/ 3274732 h 6861482"/>
              <a:gd name="connsiteX28" fmla="*/ 1291297 w 5463940"/>
              <a:gd name="connsiteY28" fmla="*/ 3279721 h 6861482"/>
              <a:gd name="connsiteX29" fmla="*/ 1314272 w 5463940"/>
              <a:gd name="connsiteY29" fmla="*/ 3363918 h 6861482"/>
              <a:gd name="connsiteX30" fmla="*/ 1319860 w 5463940"/>
              <a:gd name="connsiteY30" fmla="*/ 3393684 h 6861482"/>
              <a:gd name="connsiteX31" fmla="*/ 1316519 w 5463940"/>
              <a:gd name="connsiteY31" fmla="*/ 3405686 h 6861482"/>
              <a:gd name="connsiteX32" fmla="*/ 1288529 w 5463940"/>
              <a:gd name="connsiteY32" fmla="*/ 3445525 h 6861482"/>
              <a:gd name="connsiteX33" fmla="*/ 1242782 w 5463940"/>
              <a:gd name="connsiteY33" fmla="*/ 3705028 h 6861482"/>
              <a:gd name="connsiteX34" fmla="*/ 1286485 w 5463940"/>
              <a:gd name="connsiteY34" fmla="*/ 3747325 h 6861482"/>
              <a:gd name="connsiteX35" fmla="*/ 1292276 w 5463940"/>
              <a:gd name="connsiteY35" fmla="*/ 3757935 h 6861482"/>
              <a:gd name="connsiteX36" fmla="*/ 1295640 w 5463940"/>
              <a:gd name="connsiteY36" fmla="*/ 3771718 h 6861482"/>
              <a:gd name="connsiteX37" fmla="*/ 1297165 w 5463940"/>
              <a:gd name="connsiteY37" fmla="*/ 3800021 h 6861482"/>
              <a:gd name="connsiteX38" fmla="*/ 1175354 w 5463940"/>
              <a:gd name="connsiteY38" fmla="*/ 3860429 h 6861482"/>
              <a:gd name="connsiteX39" fmla="*/ 1307283 w 5463940"/>
              <a:gd name="connsiteY39" fmla="*/ 4017890 h 6861482"/>
              <a:gd name="connsiteX40" fmla="*/ 1296662 w 5463940"/>
              <a:gd name="connsiteY40" fmla="*/ 4042035 h 6861482"/>
              <a:gd name="connsiteX41" fmla="*/ 1272882 w 5463940"/>
              <a:gd name="connsiteY41" fmla="*/ 4153970 h 6861482"/>
              <a:gd name="connsiteX42" fmla="*/ 1262688 w 5463940"/>
              <a:gd name="connsiteY42" fmla="*/ 4216187 h 6861482"/>
              <a:gd name="connsiteX43" fmla="*/ 1264417 w 5463940"/>
              <a:gd name="connsiteY43" fmla="*/ 4216187 h 6861482"/>
              <a:gd name="connsiteX44" fmla="*/ 1262699 w 5463940"/>
              <a:gd name="connsiteY44" fmla="*/ 4228245 h 6861482"/>
              <a:gd name="connsiteX45" fmla="*/ 1261091 w 5463940"/>
              <a:gd name="connsiteY45" fmla="*/ 4239616 h 6861482"/>
              <a:gd name="connsiteX46" fmla="*/ 1260815 w 5463940"/>
              <a:gd name="connsiteY46" fmla="*/ 4241609 h 6861482"/>
              <a:gd name="connsiteX47" fmla="*/ 1260967 w 5463940"/>
              <a:gd name="connsiteY47" fmla="*/ 4240495 h 6861482"/>
              <a:gd name="connsiteX48" fmla="*/ 1261091 w 5463940"/>
              <a:gd name="connsiteY48" fmla="*/ 4239616 h 6861482"/>
              <a:gd name="connsiteX49" fmla="*/ 1261469 w 5463940"/>
              <a:gd name="connsiteY49" fmla="*/ 4236887 h 6861482"/>
              <a:gd name="connsiteX50" fmla="*/ 1256626 w 5463940"/>
              <a:gd name="connsiteY50" fmla="*/ 4265601 h 6861482"/>
              <a:gd name="connsiteX51" fmla="*/ 1248755 w 5463940"/>
              <a:gd name="connsiteY51" fmla="*/ 4319440 h 6861482"/>
              <a:gd name="connsiteX52" fmla="*/ 1247265 w 5463940"/>
              <a:gd name="connsiteY52" fmla="*/ 4327380 h 6861482"/>
              <a:gd name="connsiteX53" fmla="*/ 1237396 w 5463940"/>
              <a:gd name="connsiteY53" fmla="*/ 4327380 h 6861482"/>
              <a:gd name="connsiteX54" fmla="*/ 1217455 w 5463940"/>
              <a:gd name="connsiteY54" fmla="*/ 4371063 h 6861482"/>
              <a:gd name="connsiteX55" fmla="*/ 1141096 w 5463940"/>
              <a:gd name="connsiteY55" fmla="*/ 4440302 h 6861482"/>
              <a:gd name="connsiteX56" fmla="*/ 987553 w 5463940"/>
              <a:gd name="connsiteY56" fmla="*/ 4640688 h 6861482"/>
              <a:gd name="connsiteX57" fmla="*/ 649254 w 5463940"/>
              <a:gd name="connsiteY57" fmla="*/ 5463560 h 6861482"/>
              <a:gd name="connsiteX58" fmla="*/ 542839 w 5463940"/>
              <a:gd name="connsiteY58" fmla="*/ 5729320 h 6861482"/>
              <a:gd name="connsiteX59" fmla="*/ 629662 w 5463940"/>
              <a:gd name="connsiteY59" fmla="*/ 5793573 h 6861482"/>
              <a:gd name="connsiteX60" fmla="*/ 476494 w 5463940"/>
              <a:gd name="connsiteY60" fmla="*/ 6082357 h 6861482"/>
              <a:gd name="connsiteX61" fmla="*/ 295356 w 5463940"/>
              <a:gd name="connsiteY61" fmla="*/ 6405892 h 6861482"/>
              <a:gd name="connsiteX62" fmla="*/ 21866 w 5463940"/>
              <a:gd name="connsiteY62" fmla="*/ 6831011 h 6861482"/>
              <a:gd name="connsiteX63" fmla="*/ 0 w 5463940"/>
              <a:gd name="connsiteY63" fmla="*/ 6861482 h 6861482"/>
              <a:gd name="connsiteX64" fmla="*/ 5463940 w 5463940"/>
              <a:gd name="connsiteY64" fmla="*/ 6861482 h 6861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5463940" h="6861482">
                <a:moveTo>
                  <a:pt x="5463940" y="0"/>
                </a:moveTo>
                <a:lnTo>
                  <a:pt x="792388" y="0"/>
                </a:lnTo>
                <a:lnTo>
                  <a:pt x="807288" y="23688"/>
                </a:lnTo>
                <a:cubicBezTo>
                  <a:pt x="818348" y="36363"/>
                  <a:pt x="831351" y="46345"/>
                  <a:pt x="847167" y="52392"/>
                </a:cubicBezTo>
                <a:cubicBezTo>
                  <a:pt x="862365" y="58007"/>
                  <a:pt x="867376" y="78523"/>
                  <a:pt x="861906" y="104693"/>
                </a:cubicBezTo>
                <a:cubicBezTo>
                  <a:pt x="843817" y="191375"/>
                  <a:pt x="858534" y="258432"/>
                  <a:pt x="891809" y="314763"/>
                </a:cubicBezTo>
                <a:cubicBezTo>
                  <a:pt x="903576" y="334407"/>
                  <a:pt x="899159" y="347903"/>
                  <a:pt x="883105" y="361124"/>
                </a:cubicBezTo>
                <a:cubicBezTo>
                  <a:pt x="864669" y="375704"/>
                  <a:pt x="850327" y="397046"/>
                  <a:pt x="839062" y="423850"/>
                </a:cubicBezTo>
                <a:cubicBezTo>
                  <a:pt x="820568" y="467166"/>
                  <a:pt x="811859" y="513531"/>
                  <a:pt x="804620" y="560313"/>
                </a:cubicBezTo>
                <a:cubicBezTo>
                  <a:pt x="793378" y="633687"/>
                  <a:pt x="780112" y="704450"/>
                  <a:pt x="736357" y="760897"/>
                </a:cubicBezTo>
                <a:cubicBezTo>
                  <a:pt x="723332" y="778040"/>
                  <a:pt x="712885" y="799992"/>
                  <a:pt x="701931" y="821285"/>
                </a:cubicBezTo>
                <a:cubicBezTo>
                  <a:pt x="705425" y="839840"/>
                  <a:pt x="714063" y="852486"/>
                  <a:pt x="730099" y="854014"/>
                </a:cubicBezTo>
                <a:cubicBezTo>
                  <a:pt x="832163" y="864105"/>
                  <a:pt x="827638" y="966113"/>
                  <a:pt x="828340" y="1080052"/>
                </a:cubicBezTo>
                <a:cubicBezTo>
                  <a:pt x="829412" y="1221065"/>
                  <a:pt x="771840" y="1300280"/>
                  <a:pt x="700490" y="1372761"/>
                </a:cubicBezTo>
                <a:cubicBezTo>
                  <a:pt x="676074" y="1397333"/>
                  <a:pt x="640472" y="1405223"/>
                  <a:pt x="632708" y="1466109"/>
                </a:cubicBezTo>
                <a:cubicBezTo>
                  <a:pt x="675330" y="1511622"/>
                  <a:pt x="723920" y="1454776"/>
                  <a:pt x="768641" y="1459414"/>
                </a:cubicBezTo>
                <a:cubicBezTo>
                  <a:pt x="805594" y="1463610"/>
                  <a:pt x="865476" y="1442049"/>
                  <a:pt x="819196" y="1556554"/>
                </a:cubicBezTo>
                <a:cubicBezTo>
                  <a:pt x="805723" y="1590108"/>
                  <a:pt x="823233" y="1607581"/>
                  <a:pt x="841602" y="1606217"/>
                </a:cubicBezTo>
                <a:cubicBezTo>
                  <a:pt x="990393" y="1592503"/>
                  <a:pt x="928704" y="1817105"/>
                  <a:pt x="979741" y="1914129"/>
                </a:cubicBezTo>
                <a:cubicBezTo>
                  <a:pt x="994130" y="1940125"/>
                  <a:pt x="981845" y="1995898"/>
                  <a:pt x="961586" y="2014028"/>
                </a:cubicBezTo>
                <a:cubicBezTo>
                  <a:pt x="833010" y="2130710"/>
                  <a:pt x="821559" y="2335317"/>
                  <a:pt x="763580" y="2524080"/>
                </a:cubicBezTo>
                <a:cubicBezTo>
                  <a:pt x="834503" y="2575904"/>
                  <a:pt x="917665" y="2570407"/>
                  <a:pt x="993601" y="2596949"/>
                </a:cubicBezTo>
                <a:cubicBezTo>
                  <a:pt x="1072474" y="2624324"/>
                  <a:pt x="1073570" y="2658988"/>
                  <a:pt x="1013917" y="2810127"/>
                </a:cubicBezTo>
                <a:cubicBezTo>
                  <a:pt x="1181198" y="2798901"/>
                  <a:pt x="1181198" y="2798901"/>
                  <a:pt x="1136989" y="3024678"/>
                </a:cubicBezTo>
                <a:cubicBezTo>
                  <a:pt x="1180902" y="3020054"/>
                  <a:pt x="1224298" y="3088781"/>
                  <a:pt x="1259967" y="3181568"/>
                </a:cubicBezTo>
                <a:lnTo>
                  <a:pt x="1265794" y="3198166"/>
                </a:lnTo>
                <a:lnTo>
                  <a:pt x="1265717" y="3204655"/>
                </a:lnTo>
                <a:cubicBezTo>
                  <a:pt x="1268733" y="3236251"/>
                  <a:pt x="1277862" y="3256804"/>
                  <a:pt x="1288242" y="3274732"/>
                </a:cubicBezTo>
                <a:lnTo>
                  <a:pt x="1291297" y="3279721"/>
                </a:lnTo>
                <a:lnTo>
                  <a:pt x="1314272" y="3363918"/>
                </a:lnTo>
                <a:lnTo>
                  <a:pt x="1319860" y="3393684"/>
                </a:lnTo>
                <a:lnTo>
                  <a:pt x="1316519" y="3405686"/>
                </a:lnTo>
                <a:cubicBezTo>
                  <a:pt x="1310372" y="3418102"/>
                  <a:pt x="1301211" y="3431228"/>
                  <a:pt x="1288529" y="3445525"/>
                </a:cubicBezTo>
                <a:cubicBezTo>
                  <a:pt x="1161348" y="3588143"/>
                  <a:pt x="1146805" y="3608961"/>
                  <a:pt x="1242782" y="3705028"/>
                </a:cubicBezTo>
                <a:lnTo>
                  <a:pt x="1286485" y="3747325"/>
                </a:lnTo>
                <a:lnTo>
                  <a:pt x="1292276" y="3757935"/>
                </a:lnTo>
                <a:lnTo>
                  <a:pt x="1295640" y="3771718"/>
                </a:lnTo>
                <a:cubicBezTo>
                  <a:pt x="1296144" y="3781009"/>
                  <a:pt x="1296074" y="3791627"/>
                  <a:pt x="1297165" y="3800021"/>
                </a:cubicBezTo>
                <a:cubicBezTo>
                  <a:pt x="1261584" y="3834526"/>
                  <a:pt x="1216509" y="3777846"/>
                  <a:pt x="1175354" y="3860429"/>
                </a:cubicBezTo>
                <a:lnTo>
                  <a:pt x="1307283" y="4017890"/>
                </a:lnTo>
                <a:lnTo>
                  <a:pt x="1296662" y="4042035"/>
                </a:lnTo>
                <a:cubicBezTo>
                  <a:pt x="1285446" y="4076730"/>
                  <a:pt x="1278762" y="4115040"/>
                  <a:pt x="1272882" y="4153970"/>
                </a:cubicBezTo>
                <a:lnTo>
                  <a:pt x="1262688" y="4216187"/>
                </a:lnTo>
                <a:lnTo>
                  <a:pt x="1264417" y="4216187"/>
                </a:lnTo>
                <a:lnTo>
                  <a:pt x="1262699" y="4228245"/>
                </a:lnTo>
                <a:lnTo>
                  <a:pt x="1261091" y="4239616"/>
                </a:lnTo>
                <a:lnTo>
                  <a:pt x="1260815" y="4241609"/>
                </a:lnTo>
                <a:cubicBezTo>
                  <a:pt x="1260689" y="4242505"/>
                  <a:pt x="1260696" y="4242428"/>
                  <a:pt x="1260967" y="4240495"/>
                </a:cubicBezTo>
                <a:lnTo>
                  <a:pt x="1261091" y="4239616"/>
                </a:lnTo>
                <a:lnTo>
                  <a:pt x="1261469" y="4236887"/>
                </a:lnTo>
                <a:cubicBezTo>
                  <a:pt x="1262532" y="4229054"/>
                  <a:pt x="1263675" y="4219786"/>
                  <a:pt x="1256626" y="4265601"/>
                </a:cubicBezTo>
                <a:cubicBezTo>
                  <a:pt x="1256291" y="4267782"/>
                  <a:pt x="1251762" y="4300784"/>
                  <a:pt x="1248755" y="4319440"/>
                </a:cubicBezTo>
                <a:lnTo>
                  <a:pt x="1247265" y="4327380"/>
                </a:lnTo>
                <a:lnTo>
                  <a:pt x="1237396" y="4327380"/>
                </a:lnTo>
                <a:lnTo>
                  <a:pt x="1217455" y="4371063"/>
                </a:lnTo>
                <a:cubicBezTo>
                  <a:pt x="1199891" y="4400506"/>
                  <a:pt x="1175680" y="4424583"/>
                  <a:pt x="1141096" y="4440302"/>
                </a:cubicBezTo>
                <a:cubicBezTo>
                  <a:pt x="1069946" y="4473150"/>
                  <a:pt x="1038303" y="4575550"/>
                  <a:pt x="987553" y="4640688"/>
                </a:cubicBezTo>
                <a:cubicBezTo>
                  <a:pt x="810580" y="4866180"/>
                  <a:pt x="695846" y="5129308"/>
                  <a:pt x="649254" y="5463560"/>
                </a:cubicBezTo>
                <a:cubicBezTo>
                  <a:pt x="636193" y="5556007"/>
                  <a:pt x="578841" y="5642157"/>
                  <a:pt x="542839" y="5729320"/>
                </a:cubicBezTo>
                <a:cubicBezTo>
                  <a:pt x="563420" y="5782527"/>
                  <a:pt x="660486" y="5634705"/>
                  <a:pt x="629662" y="5793573"/>
                </a:cubicBezTo>
                <a:cubicBezTo>
                  <a:pt x="606320" y="5913360"/>
                  <a:pt x="539304" y="6000311"/>
                  <a:pt x="476494" y="6082357"/>
                </a:cubicBezTo>
                <a:cubicBezTo>
                  <a:pt x="404358" y="6175982"/>
                  <a:pt x="324070" y="6256850"/>
                  <a:pt x="295356" y="6405892"/>
                </a:cubicBezTo>
                <a:cubicBezTo>
                  <a:pt x="293791" y="6413841"/>
                  <a:pt x="198424" y="6580901"/>
                  <a:pt x="21866" y="6831011"/>
                </a:cubicBezTo>
                <a:lnTo>
                  <a:pt x="0" y="6861482"/>
                </a:lnTo>
                <a:lnTo>
                  <a:pt x="5463940" y="68614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91556A4-9124-A4AF-4907-2D723D1F0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3200400" cy="543137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Jaké typy certifikátů máme?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3D22A1CE-7FF2-8493-C268-5BEEB871F8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7232059"/>
              </p:ext>
            </p:extLst>
          </p:nvPr>
        </p:nvGraphicFramePr>
        <p:xfrm>
          <a:off x="5550568" y="713312"/>
          <a:ext cx="5803231" cy="5494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2795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15" name="Rectangle 10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E611C1D-F34A-4C63-ABCF-2FF50425C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4777619" cy="456713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err="1"/>
              <a:t>Ceny</a:t>
            </a:r>
            <a:r>
              <a:rPr lang="en-US" dirty="0"/>
              <a:t> za</a:t>
            </a:r>
            <a:r>
              <a:rPr lang="cs-CZ" dirty="0"/>
              <a:t> </a:t>
            </a:r>
            <a:r>
              <a:rPr lang="en-US" dirty="0" err="1"/>
              <a:t>vydávané</a:t>
            </a:r>
            <a:r>
              <a:rPr lang="en-US" dirty="0"/>
              <a:t> </a:t>
            </a:r>
            <a:r>
              <a:rPr lang="en-US" dirty="0" err="1"/>
              <a:t>certifikát</a:t>
            </a:r>
            <a:r>
              <a:rPr lang="cs-CZ" dirty="0"/>
              <a:t>y</a:t>
            </a:r>
            <a:endParaRPr lang="en-US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32DAB9FE-F392-27EE-43FA-FB0F736392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1865119"/>
              </p:ext>
            </p:extLst>
          </p:nvPr>
        </p:nvGraphicFramePr>
        <p:xfrm>
          <a:off x="6606253" y="1077853"/>
          <a:ext cx="4942281" cy="4829825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</a:tblPr>
              <a:tblGrid>
                <a:gridCol w="2839560">
                  <a:extLst>
                    <a:ext uri="{9D8B030D-6E8A-4147-A177-3AD203B41FA5}">
                      <a16:colId xmlns:a16="http://schemas.microsoft.com/office/drawing/2014/main" val="2941735267"/>
                    </a:ext>
                  </a:extLst>
                </a:gridCol>
                <a:gridCol w="2102721">
                  <a:extLst>
                    <a:ext uri="{9D8B030D-6E8A-4147-A177-3AD203B41FA5}">
                      <a16:colId xmlns:a16="http://schemas.microsoft.com/office/drawing/2014/main" val="3423622065"/>
                    </a:ext>
                  </a:extLst>
                </a:gridCol>
              </a:tblGrid>
              <a:tr h="350697"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b="0" cap="none" spc="0" dirty="0">
                          <a:solidFill>
                            <a:schemeClr val="bg1"/>
                          </a:solidFill>
                          <a:effectLst/>
                        </a:rPr>
                        <a:t>Certifikační politika</a:t>
                      </a:r>
                    </a:p>
                  </a:txBody>
                  <a:tcPr marL="96318" marR="46032" marT="74091" marB="7409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b="0" cap="none" spc="0">
                          <a:solidFill>
                            <a:schemeClr val="bg1"/>
                          </a:solidFill>
                          <a:effectLst/>
                        </a:rPr>
                        <a:t>Cena s DPH 21%</a:t>
                      </a:r>
                    </a:p>
                  </a:txBody>
                  <a:tcPr marL="96318" marR="46032" marT="74091" marB="74091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236149"/>
                  </a:ext>
                </a:extLst>
              </a:tr>
              <a:tr h="696454"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cap="none" spc="0">
                          <a:solidFill>
                            <a:schemeClr val="tx1"/>
                          </a:solidFill>
                          <a:effectLst/>
                        </a:rPr>
                        <a:t>Kvalifikované certifikáty pro elektronický podpis - </a:t>
                      </a:r>
                      <a:r>
                        <a:rPr lang="cs-CZ" sz="1100" b="1" cap="none" spc="0">
                          <a:solidFill>
                            <a:schemeClr val="tx1"/>
                          </a:solidFill>
                          <a:effectLst/>
                        </a:rPr>
                        <a:t>1 rok</a:t>
                      </a:r>
                      <a:br>
                        <a:rPr lang="cs-CZ" sz="1100" cap="none" spc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cs-CZ" sz="1100" cap="none" spc="0">
                          <a:solidFill>
                            <a:schemeClr val="tx1"/>
                          </a:solidFill>
                          <a:effectLst/>
                        </a:rPr>
                        <a:t>(Platnost certifikátu: </a:t>
                      </a:r>
                      <a:r>
                        <a:rPr lang="cs-CZ" sz="1100" b="1" cap="none" spc="0">
                          <a:solidFill>
                            <a:schemeClr val="tx1"/>
                          </a:solidFill>
                          <a:effectLst/>
                        </a:rPr>
                        <a:t>385 dní</a:t>
                      </a:r>
                      <a:r>
                        <a:rPr lang="cs-CZ" sz="1100" cap="none" spc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</a:txBody>
                  <a:tcPr marL="96318" marR="46032" marT="74091" marB="74091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cap="none" spc="0">
                          <a:solidFill>
                            <a:schemeClr val="tx1"/>
                          </a:solidFill>
                          <a:effectLst/>
                        </a:rPr>
                        <a:t>440 Kč</a:t>
                      </a:r>
                    </a:p>
                  </a:txBody>
                  <a:tcPr marL="96318" marR="46032" marT="74091" marB="74091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974526"/>
                  </a:ext>
                </a:extLst>
              </a:tr>
              <a:tr h="696454"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cap="none" spc="0" dirty="0">
                          <a:solidFill>
                            <a:schemeClr val="tx1"/>
                          </a:solidFill>
                          <a:effectLst/>
                        </a:rPr>
                        <a:t>Kvalifikované certifikáty pro elektronický podpis - </a:t>
                      </a:r>
                      <a:r>
                        <a:rPr lang="cs-CZ" sz="1100" b="1" cap="none" spc="0" dirty="0">
                          <a:solidFill>
                            <a:schemeClr val="tx1"/>
                          </a:solidFill>
                          <a:effectLst/>
                        </a:rPr>
                        <a:t>3 roky</a:t>
                      </a:r>
                      <a:br>
                        <a:rPr lang="cs-CZ" sz="1100" cap="none" spc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cs-CZ" sz="1100" cap="none" spc="0" dirty="0">
                          <a:solidFill>
                            <a:schemeClr val="tx1"/>
                          </a:solidFill>
                          <a:effectLst/>
                        </a:rPr>
                        <a:t>(Platnost certifikátu: </a:t>
                      </a:r>
                      <a:r>
                        <a:rPr lang="cs-CZ" sz="1100" b="1" cap="none" spc="0" dirty="0">
                          <a:solidFill>
                            <a:schemeClr val="tx1"/>
                          </a:solidFill>
                          <a:effectLst/>
                        </a:rPr>
                        <a:t>1115 dní</a:t>
                      </a:r>
                      <a:r>
                        <a:rPr lang="cs-CZ" sz="1100" cap="none" spc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</a:txBody>
                  <a:tcPr marL="96318" marR="46032" marT="74091" marB="74091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cap="none" spc="0" dirty="0">
                          <a:solidFill>
                            <a:schemeClr val="tx1"/>
                          </a:solidFill>
                          <a:effectLst/>
                        </a:rPr>
                        <a:t>1100 Kč</a:t>
                      </a:r>
                    </a:p>
                  </a:txBody>
                  <a:tcPr marL="96318" marR="46032" marT="74091" marB="74091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921100"/>
                  </a:ext>
                </a:extLst>
              </a:tr>
              <a:tr h="869332"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cap="none" spc="0">
                          <a:solidFill>
                            <a:schemeClr val="tx1"/>
                          </a:solidFill>
                          <a:effectLst/>
                        </a:rPr>
                        <a:t>Kvalifikované osobní certifikáty - </a:t>
                      </a:r>
                      <a:r>
                        <a:rPr lang="cs-CZ" sz="1100" b="1" cap="none" spc="0">
                          <a:solidFill>
                            <a:schemeClr val="tx1"/>
                          </a:solidFill>
                          <a:effectLst/>
                        </a:rPr>
                        <a:t>1 rok</a:t>
                      </a:r>
                      <a:r>
                        <a:rPr lang="cs-CZ" sz="1100" cap="none" spc="0">
                          <a:solidFill>
                            <a:schemeClr val="tx1"/>
                          </a:solidFill>
                          <a:effectLst/>
                        </a:rPr>
                        <a:t> (Platnost certifikátu: </a:t>
                      </a:r>
                      <a:r>
                        <a:rPr lang="cs-CZ" sz="1100" b="1" cap="none" spc="0">
                          <a:solidFill>
                            <a:schemeClr val="tx1"/>
                          </a:solidFill>
                          <a:effectLst/>
                        </a:rPr>
                        <a:t>385 dní</a:t>
                      </a:r>
                      <a:r>
                        <a:rPr lang="cs-CZ" sz="1100" cap="none" spc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br>
                        <a:rPr lang="cs-CZ" sz="1100" cap="none" spc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cs-CZ" sz="1100" cap="none" spc="0">
                          <a:solidFill>
                            <a:schemeClr val="tx1"/>
                          </a:solidFill>
                          <a:effectLst/>
                        </a:rPr>
                        <a:t>Balíček kvalifikovaných časových razítek 150 kusů</a:t>
                      </a:r>
                    </a:p>
                  </a:txBody>
                  <a:tcPr marL="96318" marR="46032" marT="74091" marB="74091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cap="none" spc="0">
                          <a:solidFill>
                            <a:schemeClr val="tx1"/>
                          </a:solidFill>
                          <a:effectLst/>
                        </a:rPr>
                        <a:t>599 Kč</a:t>
                      </a:r>
                    </a:p>
                  </a:txBody>
                  <a:tcPr marL="96318" marR="46032" marT="74091" marB="74091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5457078"/>
                  </a:ext>
                </a:extLst>
              </a:tr>
              <a:tr h="869332"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cap="none" spc="0">
                          <a:solidFill>
                            <a:schemeClr val="tx1"/>
                          </a:solidFill>
                          <a:effectLst/>
                        </a:rPr>
                        <a:t>Kvalifikované osobní certifikáty - </a:t>
                      </a:r>
                      <a:r>
                        <a:rPr lang="cs-CZ" sz="1100" b="1" cap="none" spc="0">
                          <a:solidFill>
                            <a:schemeClr val="tx1"/>
                          </a:solidFill>
                          <a:effectLst/>
                        </a:rPr>
                        <a:t>3 roky</a:t>
                      </a:r>
                      <a:r>
                        <a:rPr lang="cs-CZ" sz="1100" cap="none" spc="0">
                          <a:solidFill>
                            <a:schemeClr val="tx1"/>
                          </a:solidFill>
                          <a:effectLst/>
                        </a:rPr>
                        <a:t> (Platnost certifikátu: </a:t>
                      </a:r>
                      <a:r>
                        <a:rPr lang="cs-CZ" sz="1100" b="1" cap="none" spc="0">
                          <a:solidFill>
                            <a:schemeClr val="tx1"/>
                          </a:solidFill>
                          <a:effectLst/>
                        </a:rPr>
                        <a:t>1115 dní</a:t>
                      </a:r>
                      <a:r>
                        <a:rPr lang="cs-CZ" sz="1100" cap="none" spc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br>
                        <a:rPr lang="cs-CZ" sz="1100" cap="none" spc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cs-CZ" sz="1100" cap="none" spc="0">
                          <a:solidFill>
                            <a:schemeClr val="tx1"/>
                          </a:solidFill>
                          <a:effectLst/>
                        </a:rPr>
                        <a:t>Balíček kvalifikovaných časových razítek 200 kusů</a:t>
                      </a:r>
                    </a:p>
                  </a:txBody>
                  <a:tcPr marL="96318" marR="46032" marT="74091" marB="74091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cap="none" spc="0">
                          <a:solidFill>
                            <a:schemeClr val="tx1"/>
                          </a:solidFill>
                          <a:effectLst/>
                        </a:rPr>
                        <a:t>1199 Kč</a:t>
                      </a:r>
                    </a:p>
                  </a:txBody>
                  <a:tcPr marL="96318" marR="46032" marT="74091" marB="74091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926560"/>
                  </a:ext>
                </a:extLst>
              </a:tr>
              <a:tr h="523575"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cap="none" spc="0">
                          <a:solidFill>
                            <a:schemeClr val="tx1"/>
                          </a:solidFill>
                          <a:effectLst/>
                        </a:rPr>
                        <a:t>Certifikáty pro elektronickou pečeť - </a:t>
                      </a:r>
                      <a:r>
                        <a:rPr lang="cs-CZ" sz="1100" b="1" cap="none" spc="0">
                          <a:solidFill>
                            <a:schemeClr val="tx1"/>
                          </a:solidFill>
                          <a:effectLst/>
                        </a:rPr>
                        <a:t>1 rok</a:t>
                      </a:r>
                      <a:br>
                        <a:rPr lang="cs-CZ" sz="1100" cap="none" spc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cs-CZ" sz="1100" cap="none" spc="0">
                          <a:solidFill>
                            <a:schemeClr val="tx1"/>
                          </a:solidFill>
                          <a:effectLst/>
                        </a:rPr>
                        <a:t>(Platnost certifikátu: </a:t>
                      </a:r>
                      <a:r>
                        <a:rPr lang="cs-CZ" sz="1100" b="1" cap="none" spc="0">
                          <a:solidFill>
                            <a:schemeClr val="tx1"/>
                          </a:solidFill>
                          <a:effectLst/>
                        </a:rPr>
                        <a:t>385 dní</a:t>
                      </a:r>
                      <a:r>
                        <a:rPr lang="cs-CZ" sz="1100" cap="none" spc="0">
                          <a:solidFill>
                            <a:schemeClr val="tx1"/>
                          </a:solidFill>
                          <a:effectLst/>
                        </a:rPr>
                        <a:t>)  </a:t>
                      </a:r>
                    </a:p>
                  </a:txBody>
                  <a:tcPr marL="96318" marR="46032" marT="74091" marB="74091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cap="none" spc="0">
                          <a:solidFill>
                            <a:schemeClr val="tx1"/>
                          </a:solidFill>
                          <a:effectLst/>
                        </a:rPr>
                        <a:t>850 Kč</a:t>
                      </a:r>
                    </a:p>
                  </a:txBody>
                  <a:tcPr marL="96318" marR="46032" marT="74091" marB="74091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2531219"/>
                  </a:ext>
                </a:extLst>
              </a:tr>
              <a:tr h="696454"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cap="none" spc="0">
                          <a:solidFill>
                            <a:schemeClr val="tx1"/>
                          </a:solidFill>
                          <a:effectLst/>
                        </a:rPr>
                        <a:t>Certifikáty pro elektronickou pečeť - </a:t>
                      </a:r>
                      <a:r>
                        <a:rPr lang="cs-CZ" sz="1100" b="1" cap="none" spc="0">
                          <a:solidFill>
                            <a:schemeClr val="tx1"/>
                          </a:solidFill>
                          <a:effectLst/>
                        </a:rPr>
                        <a:t>3 roky</a:t>
                      </a:r>
                      <a:br>
                        <a:rPr lang="cs-CZ" sz="1100" cap="none" spc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cs-CZ" sz="1100" cap="none" spc="0">
                          <a:solidFill>
                            <a:schemeClr val="tx1"/>
                          </a:solidFill>
                          <a:effectLst/>
                        </a:rPr>
                        <a:t>(Platnost certifikátu: </a:t>
                      </a:r>
                      <a:r>
                        <a:rPr lang="cs-CZ" sz="1100" b="1" cap="none" spc="0">
                          <a:solidFill>
                            <a:schemeClr val="tx1"/>
                          </a:solidFill>
                          <a:effectLst/>
                        </a:rPr>
                        <a:t>1115 dní</a:t>
                      </a:r>
                      <a:r>
                        <a:rPr lang="cs-CZ" sz="1100" cap="none" spc="0">
                          <a:solidFill>
                            <a:schemeClr val="tx1"/>
                          </a:solidFill>
                          <a:effectLst/>
                        </a:rPr>
                        <a:t>)  </a:t>
                      </a:r>
                    </a:p>
                  </a:txBody>
                  <a:tcPr marL="96318" marR="46032" marT="74091" marB="74091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cap="none" spc="0" dirty="0">
                          <a:solidFill>
                            <a:schemeClr val="tx1"/>
                          </a:solidFill>
                          <a:effectLst/>
                        </a:rPr>
                        <a:t>2125 Kč</a:t>
                      </a:r>
                    </a:p>
                  </a:txBody>
                  <a:tcPr marL="96318" marR="46032" marT="74091" marB="74091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280800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638AD873-5971-6211-1466-54BBAFB009A0}"/>
              </a:ext>
            </a:extLst>
          </p:cNvPr>
          <p:cNvSpPr txBox="1"/>
          <p:nvPr/>
        </p:nvSpPr>
        <p:spPr>
          <a:xfrm>
            <a:off x="6543369" y="643467"/>
            <a:ext cx="50051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Kvalifikované certifikáty</a:t>
            </a:r>
          </a:p>
        </p:txBody>
      </p:sp>
    </p:spTree>
    <p:extLst>
      <p:ext uri="{BB962C8B-B14F-4D97-AF65-F5344CB8AC3E}">
        <p14:creationId xmlns:p14="http://schemas.microsoft.com/office/powerpoint/2010/main" val="2771547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87FD610-CFB7-AC9D-4EBF-18854E1A3C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raphic 1">
            <a:extLst>
              <a:ext uri="{FF2B5EF4-FFF2-40B4-BE49-F238E27FC236}">
                <a16:creationId xmlns:a16="http://schemas.microsoft.com/office/drawing/2014/main" id="{60C344CA-84EA-4DBF-860F-23DA43C2C6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15" name="Rectangle 10">
            <a:extLst>
              <a:ext uri="{FF2B5EF4-FFF2-40B4-BE49-F238E27FC236}">
                <a16:creationId xmlns:a16="http://schemas.microsoft.com/office/drawing/2014/main" id="{9CB368E2-C098-5740-68CB-78014CDE9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E70AF12-875C-9EEF-8347-A072B3B35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9EFBED9-90A0-278C-C04E-C788AAFB9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4777619" cy="456713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err="1"/>
              <a:t>Ceny</a:t>
            </a:r>
            <a:r>
              <a:rPr lang="en-US" dirty="0"/>
              <a:t> za</a:t>
            </a:r>
            <a:r>
              <a:rPr lang="cs-CZ" dirty="0"/>
              <a:t> </a:t>
            </a:r>
            <a:r>
              <a:rPr lang="en-US" dirty="0" err="1"/>
              <a:t>vydávané</a:t>
            </a:r>
            <a:r>
              <a:rPr lang="en-US" dirty="0"/>
              <a:t> </a:t>
            </a:r>
            <a:r>
              <a:rPr lang="en-US" dirty="0" err="1"/>
              <a:t>certifikát</a:t>
            </a:r>
            <a:r>
              <a:rPr lang="cs-CZ" dirty="0"/>
              <a:t>y</a:t>
            </a:r>
            <a:endParaRPr lang="en-US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673D9B7-03B7-1D4D-E56C-08C2E9FF8432}"/>
              </a:ext>
            </a:extLst>
          </p:cNvPr>
          <p:cNvSpPr txBox="1"/>
          <p:nvPr/>
        </p:nvSpPr>
        <p:spPr>
          <a:xfrm>
            <a:off x="6543369" y="643467"/>
            <a:ext cx="50051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Komerční certifikáty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989C9326-64CF-EC3C-8274-BF6E6544A9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939786"/>
              </p:ext>
            </p:extLst>
          </p:nvPr>
        </p:nvGraphicFramePr>
        <p:xfrm>
          <a:off x="6606252" y="1098318"/>
          <a:ext cx="4942281" cy="4560234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</a:tblPr>
              <a:tblGrid>
                <a:gridCol w="2839560">
                  <a:extLst>
                    <a:ext uri="{9D8B030D-6E8A-4147-A177-3AD203B41FA5}">
                      <a16:colId xmlns:a16="http://schemas.microsoft.com/office/drawing/2014/main" val="3913551809"/>
                    </a:ext>
                  </a:extLst>
                </a:gridCol>
                <a:gridCol w="2102721">
                  <a:extLst>
                    <a:ext uri="{9D8B030D-6E8A-4147-A177-3AD203B41FA5}">
                      <a16:colId xmlns:a16="http://schemas.microsoft.com/office/drawing/2014/main" val="871323467"/>
                    </a:ext>
                  </a:extLst>
                </a:gridCol>
              </a:tblGrid>
              <a:tr h="350697"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b="0" cap="none" spc="0" dirty="0">
                          <a:solidFill>
                            <a:schemeClr val="bg1"/>
                          </a:solidFill>
                          <a:effectLst/>
                        </a:rPr>
                        <a:t>Certifikační politika</a:t>
                      </a:r>
                    </a:p>
                  </a:txBody>
                  <a:tcPr marL="96318" marR="46032" marT="74091" marB="7409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b="0" cap="none" spc="0" dirty="0">
                          <a:solidFill>
                            <a:schemeClr val="bg1"/>
                          </a:solidFill>
                          <a:effectLst/>
                        </a:rPr>
                        <a:t>Cena s DPH 21%</a:t>
                      </a:r>
                    </a:p>
                  </a:txBody>
                  <a:tcPr marL="96318" marR="46032" marT="74091" marB="74091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818151"/>
                  </a:ext>
                </a:extLst>
              </a:tr>
              <a:tr h="696454"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dirty="0">
                          <a:effectLst/>
                        </a:rPr>
                        <a:t>Komerční osobní certifikáty - </a:t>
                      </a:r>
                      <a:r>
                        <a:rPr lang="cs-CZ" sz="1100" b="1" dirty="0">
                          <a:effectLst/>
                        </a:rPr>
                        <a:t>1 rok</a:t>
                      </a:r>
                      <a:br>
                        <a:rPr lang="cs-CZ" sz="1100" dirty="0">
                          <a:effectLst/>
                        </a:rPr>
                      </a:br>
                      <a:r>
                        <a:rPr lang="cs-CZ" sz="1100" dirty="0">
                          <a:effectLst/>
                        </a:rPr>
                        <a:t>(Platnost certifikátu: </a:t>
                      </a:r>
                      <a:r>
                        <a:rPr lang="cs-CZ" sz="1100" b="1" dirty="0">
                          <a:effectLst/>
                        </a:rPr>
                        <a:t>385 dní</a:t>
                      </a:r>
                      <a:r>
                        <a:rPr lang="cs-CZ" sz="1100" dirty="0">
                          <a:effectLst/>
                        </a:rPr>
                        <a:t>)</a:t>
                      </a:r>
                    </a:p>
                  </a:txBody>
                  <a:tcPr marL="96318" marR="46032" marT="74091" marB="74091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cap="none" spc="0" dirty="0">
                          <a:solidFill>
                            <a:schemeClr val="tx1"/>
                          </a:solidFill>
                          <a:effectLst/>
                        </a:rPr>
                        <a:t>396 Kč</a:t>
                      </a:r>
                    </a:p>
                  </a:txBody>
                  <a:tcPr marL="96318" marR="46032" marT="74091" marB="74091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0977895"/>
                  </a:ext>
                </a:extLst>
              </a:tr>
              <a:tr h="696454"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dirty="0">
                          <a:effectLst/>
                        </a:rPr>
                        <a:t>Komerční osobní certifikáty - </a:t>
                      </a:r>
                      <a:r>
                        <a:rPr lang="cs-CZ" sz="1100" b="1" dirty="0">
                          <a:effectLst/>
                        </a:rPr>
                        <a:t>3 roky</a:t>
                      </a:r>
                      <a:br>
                        <a:rPr lang="cs-CZ" sz="1100" dirty="0">
                          <a:effectLst/>
                        </a:rPr>
                      </a:br>
                      <a:r>
                        <a:rPr lang="cs-CZ" sz="1100" dirty="0">
                          <a:effectLst/>
                        </a:rPr>
                        <a:t>(Platnost certifikátu: </a:t>
                      </a:r>
                      <a:r>
                        <a:rPr lang="cs-CZ" sz="1100" b="1" dirty="0">
                          <a:effectLst/>
                        </a:rPr>
                        <a:t>1115 dní</a:t>
                      </a:r>
                      <a:r>
                        <a:rPr lang="cs-CZ" sz="1100" dirty="0">
                          <a:effectLst/>
                        </a:rPr>
                        <a:t>)</a:t>
                      </a:r>
                    </a:p>
                  </a:txBody>
                  <a:tcPr marL="67362" marR="67362" marT="33681" marB="33681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dirty="0">
                          <a:effectLst/>
                        </a:rPr>
                        <a:t>990 Kč</a:t>
                      </a:r>
                    </a:p>
                  </a:txBody>
                  <a:tcPr marL="67362" marR="67362" marT="33681" marB="33681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74431"/>
                  </a:ext>
                </a:extLst>
              </a:tr>
              <a:tr h="869332"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dirty="0">
                          <a:effectLst/>
                        </a:rPr>
                        <a:t>Komerční osobní certifikát ke kvalifikovanému certifikátu - </a:t>
                      </a:r>
                      <a:r>
                        <a:rPr lang="cs-CZ" sz="1100" b="1" dirty="0">
                          <a:effectLst/>
                        </a:rPr>
                        <a:t>3 roky</a:t>
                      </a:r>
                      <a:br>
                        <a:rPr lang="cs-CZ" sz="1100" dirty="0">
                          <a:effectLst/>
                        </a:rPr>
                      </a:br>
                      <a:r>
                        <a:rPr lang="cs-CZ" sz="1100" dirty="0">
                          <a:effectLst/>
                        </a:rPr>
                        <a:t>(Platnost certifikátu: </a:t>
                      </a:r>
                      <a:r>
                        <a:rPr lang="cs-CZ" sz="1100" b="1" dirty="0">
                          <a:effectLst/>
                        </a:rPr>
                        <a:t>1115 dní</a:t>
                      </a:r>
                      <a:r>
                        <a:rPr lang="cs-CZ" sz="1100" dirty="0">
                          <a:effectLst/>
                        </a:rPr>
                        <a:t>)</a:t>
                      </a:r>
                      <a:br>
                        <a:rPr lang="cs-CZ" sz="1300" dirty="0">
                          <a:effectLst/>
                        </a:rPr>
                      </a:br>
                      <a:r>
                        <a:rPr lang="cs-CZ" sz="800" dirty="0">
                          <a:solidFill>
                            <a:srgbClr val="00B050"/>
                          </a:solidFill>
                          <a:effectLst/>
                        </a:rPr>
                        <a:t>Uvedená cena platí v případě, má-li žadatel v době vydání komerčního </a:t>
                      </a:r>
                      <a:r>
                        <a:rPr lang="cs-CZ" sz="800" dirty="0" err="1">
                          <a:solidFill>
                            <a:srgbClr val="00B050"/>
                          </a:solidFill>
                          <a:effectLst/>
                        </a:rPr>
                        <a:t>certifkátu</a:t>
                      </a:r>
                      <a:r>
                        <a:rPr lang="cs-CZ" sz="800" dirty="0">
                          <a:solidFill>
                            <a:srgbClr val="00B050"/>
                          </a:solidFill>
                          <a:effectLst/>
                        </a:rPr>
                        <a:t> platný kvalifikovaný osobní certifikát. Na tuto cenu se nevztahují další slevy.</a:t>
                      </a:r>
                      <a:br>
                        <a:rPr lang="cs-CZ" sz="800" dirty="0">
                          <a:solidFill>
                            <a:srgbClr val="00B050"/>
                          </a:solidFill>
                          <a:effectLst/>
                        </a:rPr>
                      </a:br>
                      <a:r>
                        <a:rPr lang="cs-CZ" sz="800" dirty="0">
                          <a:solidFill>
                            <a:srgbClr val="00B050"/>
                          </a:solidFill>
                          <a:effectLst/>
                        </a:rPr>
                        <a:t>U žadatelů, kteří hradí </a:t>
                      </a:r>
                      <a:r>
                        <a:rPr lang="cs-CZ" sz="800" b="1" dirty="0">
                          <a:solidFill>
                            <a:srgbClr val="00B050"/>
                          </a:solidFill>
                          <a:effectLst/>
                        </a:rPr>
                        <a:t>certifikát v hotovosti</a:t>
                      </a:r>
                      <a:r>
                        <a:rPr lang="cs-CZ" sz="800" dirty="0">
                          <a:solidFill>
                            <a:srgbClr val="00B050"/>
                          </a:solidFill>
                          <a:effectLst/>
                        </a:rPr>
                        <a:t>, platí tato cena pouze v případě </a:t>
                      </a:r>
                      <a:r>
                        <a:rPr lang="cs-CZ" sz="800" dirty="0">
                          <a:solidFill>
                            <a:srgbClr val="00B050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elektronicky zaslané žádosti o vydání certifikátu</a:t>
                      </a:r>
                      <a:r>
                        <a:rPr lang="cs-CZ" sz="800" dirty="0">
                          <a:solidFill>
                            <a:srgbClr val="00B050"/>
                          </a:solidFill>
                          <a:effectLst/>
                        </a:rPr>
                        <a:t>. Na pobočce bude požadována k úhradě plná částka (990,- Kč).</a:t>
                      </a:r>
                    </a:p>
                  </a:txBody>
                  <a:tcPr marL="67362" marR="67362" marT="33681" marB="33681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dirty="0">
                          <a:effectLst/>
                        </a:rPr>
                        <a:t>300 Kč</a:t>
                      </a:r>
                    </a:p>
                  </a:txBody>
                  <a:tcPr marL="67362" marR="67362" marT="33681" marB="33681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1312767"/>
                  </a:ext>
                </a:extLst>
              </a:tr>
              <a:tr h="869332"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dirty="0">
                          <a:effectLst/>
                        </a:rPr>
                        <a:t>Komerční serverové certifikáty- </a:t>
                      </a:r>
                      <a:r>
                        <a:rPr lang="cs-CZ" sz="1100" b="1" dirty="0">
                          <a:effectLst/>
                        </a:rPr>
                        <a:t>1 rok</a:t>
                      </a:r>
                      <a:br>
                        <a:rPr lang="cs-CZ" sz="1100" dirty="0">
                          <a:effectLst/>
                        </a:rPr>
                      </a:br>
                      <a:r>
                        <a:rPr lang="cs-CZ" sz="1100" dirty="0">
                          <a:effectLst/>
                        </a:rPr>
                        <a:t>(Platnost certifikátu: </a:t>
                      </a:r>
                      <a:r>
                        <a:rPr lang="cs-CZ" sz="1100" b="1" dirty="0">
                          <a:effectLst/>
                        </a:rPr>
                        <a:t>385 dní</a:t>
                      </a:r>
                      <a:r>
                        <a:rPr lang="cs-CZ" sz="1100" dirty="0">
                          <a:effectLst/>
                        </a:rPr>
                        <a:t>)</a:t>
                      </a:r>
                    </a:p>
                  </a:txBody>
                  <a:tcPr marL="67362" marR="67362" marT="33681" marB="33681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dirty="0">
                          <a:effectLst/>
                        </a:rPr>
                        <a:t>880 Kč</a:t>
                      </a:r>
                    </a:p>
                  </a:txBody>
                  <a:tcPr marL="67362" marR="67362" marT="33681" marB="33681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03040"/>
                  </a:ext>
                </a:extLst>
              </a:tr>
              <a:tr h="523575"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>
                          <a:effectLst/>
                        </a:rPr>
                        <a:t>Komerční serverové certifikáty - </a:t>
                      </a:r>
                      <a:r>
                        <a:rPr lang="cs-CZ" sz="1100" b="1">
                          <a:effectLst/>
                        </a:rPr>
                        <a:t>3 roky</a:t>
                      </a:r>
                      <a:br>
                        <a:rPr lang="cs-CZ" sz="1100">
                          <a:effectLst/>
                        </a:rPr>
                      </a:br>
                      <a:r>
                        <a:rPr lang="cs-CZ" sz="1100">
                          <a:effectLst/>
                        </a:rPr>
                        <a:t>(Platnost certifikátu: </a:t>
                      </a:r>
                      <a:r>
                        <a:rPr lang="cs-CZ" sz="1100" b="1">
                          <a:effectLst/>
                        </a:rPr>
                        <a:t>1115 dní</a:t>
                      </a:r>
                      <a:r>
                        <a:rPr lang="cs-CZ" sz="1100">
                          <a:effectLst/>
                        </a:rPr>
                        <a:t>)</a:t>
                      </a:r>
                    </a:p>
                  </a:txBody>
                  <a:tcPr marL="67362" marR="67362" marT="33681" marB="33681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dirty="0">
                          <a:effectLst/>
                        </a:rPr>
                        <a:t>2200 Kč</a:t>
                      </a:r>
                    </a:p>
                  </a:txBody>
                  <a:tcPr marL="67362" marR="67362" marT="33681" marB="33681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5205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5005389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RegularSeedRightStep">
      <a:dk1>
        <a:srgbClr val="000000"/>
      </a:dk1>
      <a:lt1>
        <a:srgbClr val="FFFFFF"/>
      </a:lt1>
      <a:dk2>
        <a:srgbClr val="2E1B30"/>
      </a:dk2>
      <a:lt2>
        <a:srgbClr val="F3F0F0"/>
      </a:lt2>
      <a:accent1>
        <a:srgbClr val="45AFAD"/>
      </a:accent1>
      <a:accent2>
        <a:srgbClr val="3B82B1"/>
      </a:accent2>
      <a:accent3>
        <a:srgbClr val="4D63C3"/>
      </a:accent3>
      <a:accent4>
        <a:srgbClr val="593EB3"/>
      </a:accent4>
      <a:accent5>
        <a:srgbClr val="994DC3"/>
      </a:accent5>
      <a:accent6>
        <a:srgbClr val="B13BAA"/>
      </a:accent6>
      <a:hlink>
        <a:srgbClr val="BF3F42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C5F946999F38D4CB3424488FEA32C8D" ma:contentTypeVersion="5" ma:contentTypeDescription="Vytvoří nový dokument" ma:contentTypeScope="" ma:versionID="08c7826325b8664aeb1cc97e5d7dcb3d">
  <xsd:schema xmlns:xsd="http://www.w3.org/2001/XMLSchema" xmlns:xs="http://www.w3.org/2001/XMLSchema" xmlns:p="http://schemas.microsoft.com/office/2006/metadata/properties" xmlns:ns2="b272d8af-ed2f-408d-a954-4f80430596f5" targetNamespace="http://schemas.microsoft.com/office/2006/metadata/properties" ma:root="true" ma:fieldsID="5ddd6599ecefe75e5f31b23194a304d9" ns2:_="">
    <xsd:import namespace="b272d8af-ed2f-408d-a954-4f80430596f5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72d8af-ed2f-408d-a954-4f80430596f5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ferenceId xmlns="b272d8af-ed2f-408d-a954-4f80430596f5" xsi:nil="true"/>
  </documentManagement>
</p:properties>
</file>

<file path=customXml/itemProps1.xml><?xml version="1.0" encoding="utf-8"?>
<ds:datastoreItem xmlns:ds="http://schemas.openxmlformats.org/officeDocument/2006/customXml" ds:itemID="{F9FB615A-1C1E-41AD-B55C-9CB4C2E46506}"/>
</file>

<file path=customXml/itemProps2.xml><?xml version="1.0" encoding="utf-8"?>
<ds:datastoreItem xmlns:ds="http://schemas.openxmlformats.org/officeDocument/2006/customXml" ds:itemID="{CF58FF40-65CB-4A0F-BA6A-20EF6BD21E9E}"/>
</file>

<file path=customXml/itemProps3.xml><?xml version="1.0" encoding="utf-8"?>
<ds:datastoreItem xmlns:ds="http://schemas.openxmlformats.org/officeDocument/2006/customXml" ds:itemID="{13D24324-568E-4C8F-B4EB-07BE903C701A}"/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801</Words>
  <Application>Microsoft Office PowerPoint</Application>
  <PresentationFormat>Širokoúhlá obrazovka</PresentationFormat>
  <Paragraphs>76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Elephant</vt:lpstr>
      <vt:lpstr>Wingdings</vt:lpstr>
      <vt:lpstr>BrushVTI</vt:lpstr>
      <vt:lpstr>Certifikace</vt:lpstr>
      <vt:lpstr>Co je to certifikát?</vt:lpstr>
      <vt:lpstr>Proč je důležitý?</vt:lpstr>
      <vt:lpstr>Kde se dá certifikát pořídit?</vt:lpstr>
      <vt:lpstr>Kde získat certifikát adresy?</vt:lpstr>
      <vt:lpstr>Jak získat certifikovaný podpis?</vt:lpstr>
      <vt:lpstr>Jaké typy certifikátů máme?</vt:lpstr>
      <vt:lpstr>Ceny za vydávané certifikáty</vt:lpstr>
      <vt:lpstr>Ceny za vydávané certifikáty</vt:lpstr>
      <vt:lpstr>Ceny za vydávané certifikáty</vt:lpstr>
      <vt:lpstr>Jakaplikovat certifikát na náš web?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Certifikace</dc:title>
  <dc:creator>Chief Majster</dc:creator>
  <cp:lastModifiedBy>Chief Majster</cp:lastModifiedBy>
  <cp:revision>3</cp:revision>
  <dcterms:created xsi:type="dcterms:W3CDTF">2024-03-03T09:52:30Z</dcterms:created>
  <dcterms:modified xsi:type="dcterms:W3CDTF">2024-03-03T14:44:24Z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0x010100CC5F946999F38D4CB3424488FEA32C8D</vt:lpwstr>
  </property>
</Properties>
</file>